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248C-667D-4CC8-93C8-417127C731E9}" type="datetimeFigureOut">
              <a:rPr lang="tr-TR" smtClean="0"/>
              <a:t>22.10.2014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4FE0-4585-45BD-B062-8C3EB82B22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60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A248C-667D-4CC8-93C8-417127C731E9}" type="datetimeFigureOut">
              <a:rPr lang="tr-TR" smtClean="0"/>
              <a:t>22.10.2014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4FE0-4585-45BD-B062-8C3EB82B22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28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Strateji Geliştirme Başkanlığı</a:t>
            </a:r>
            <a:endParaRPr lang="tr-TR" altLang="tr-TR" sz="1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974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709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6603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STRATEJİK YÖNETİM SİSTEMİ</a:t>
            </a:r>
            <a:endParaRPr lang="tr-T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91315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PEB TEMEL UNSURLAR</a:t>
            </a:r>
            <a:endParaRPr lang="tr-TR" sz="3600" b="1" dirty="0" smtClean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8898"/>
      </p:ext>
    </p:extLst>
  </p:cSld>
  <p:clrMapOvr>
    <a:masterClrMapping/>
  </p:clrMapOvr>
  <p:transition advTm="172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Stratejik Planlama Süreci</a:t>
            </a:r>
            <a:endParaRPr lang="tr-TR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53156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5018 sayılı Kanunda </a:t>
            </a:r>
            <a:r>
              <a:rPr lang="tr-TR" sz="20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(Madde 3) </a:t>
            </a:r>
            <a:r>
              <a:rPr lang="tr-TR" sz="4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stratejik plan</a:t>
            </a:r>
            <a:r>
              <a:rPr lang="tr-TR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endParaRPr lang="tr-TR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8333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94303"/>
      </p:ext>
    </p:extLst>
  </p:cSld>
  <p:clrMapOvr>
    <a:masterClrMapping/>
  </p:clrMapOvr>
  <p:transition advTm="358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0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(Madde 9.-1) </a:t>
            </a:r>
            <a:r>
              <a:rPr lang="tr-TR" sz="2800" b="1" i="1" smtClean="0">
                <a:solidFill>
                  <a:schemeClr val="tx1"/>
                </a:solidFill>
              </a:rPr>
              <a:t>Stratejik planlama ve performans esaslı bütçeleme</a:t>
            </a:r>
            <a:endParaRPr lang="tr-TR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0444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1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(Madde 9.-2) </a:t>
            </a:r>
            <a:r>
              <a:rPr lang="tr-TR" sz="2400" b="1" i="1" smtClean="0">
                <a:solidFill>
                  <a:schemeClr val="tx1"/>
                </a:solidFill>
              </a:rPr>
              <a:t>Stratejik planlama ve performans esaslı bütçeleme</a:t>
            </a:r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4508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1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(Madde 9.-3) </a:t>
            </a:r>
            <a:r>
              <a:rPr lang="tr-TR" sz="2400" b="1" i="1" smtClean="0">
                <a:solidFill>
                  <a:schemeClr val="tx1"/>
                </a:solidFill>
              </a:rPr>
              <a:t>Stratejik planlama ve performans esaslı bütçeleme</a:t>
            </a:r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19466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Sunu Kapsamı</a:t>
            </a:r>
            <a:endParaRPr lang="tr-TR" sz="4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2336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1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(Madde 9.-4) </a:t>
            </a:r>
            <a:r>
              <a:rPr lang="tr-TR" sz="2400" b="1" i="1" smtClean="0">
                <a:solidFill>
                  <a:schemeClr val="tx1"/>
                </a:solidFill>
              </a:rPr>
              <a:t>Stratejik planlama ve performans esaslı bütçeleme</a:t>
            </a:r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62421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1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(Madde 9.-5) </a:t>
            </a:r>
            <a:r>
              <a:rPr lang="tr-TR" sz="2400" b="1" i="1" smtClean="0">
                <a:solidFill>
                  <a:schemeClr val="tx1"/>
                </a:solidFill>
              </a:rPr>
              <a:t>Stratejik planlama ve performans esaslı bütçeleme</a:t>
            </a:r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7624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1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(Madde 9.-5) </a:t>
            </a:r>
            <a:r>
              <a:rPr lang="tr-TR" sz="2400" b="1" i="1" smtClean="0">
                <a:solidFill>
                  <a:schemeClr val="tx1"/>
                </a:solidFill>
              </a:rPr>
              <a:t>Stratejik planlama ve performans esaslı bütçeleme</a:t>
            </a:r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2357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1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(Madde 9.-6) </a:t>
            </a:r>
            <a:r>
              <a:rPr lang="tr-TR" sz="2400" b="1" i="1" smtClean="0">
                <a:solidFill>
                  <a:schemeClr val="tx1"/>
                </a:solidFill>
              </a:rPr>
              <a:t>Stratejik planlama ve performans esaslı bütçeleme</a:t>
            </a:r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06241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400" b="1" i="1" smtClean="0">
                <a:solidFill>
                  <a:schemeClr val="tx1"/>
                </a:solidFill>
              </a:rPr>
              <a:t>Stratejik planlama ve performans esaslı bütçeleme- </a:t>
            </a:r>
            <a:r>
              <a:rPr lang="tr-TR" sz="3200" b="1" i="1" smtClean="0">
                <a:solidFill>
                  <a:schemeClr val="tx1"/>
                </a:solidFill>
              </a:rPr>
              <a:t>Aktörler</a:t>
            </a:r>
            <a:endParaRPr lang="tr-TR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3017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1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Strateji Geliştirme Başkanlığı Hakkında Bilgiler</a:t>
            </a:r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35002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0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Stratejik Planlama – Temel Belgeler</a:t>
            </a:r>
            <a:endParaRPr lang="tr-TR" sz="4000" b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06103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Stratejik Plan</a:t>
            </a:r>
            <a:endParaRPr lang="tr-TR" sz="4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50115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Stratejik Planın Önemi</a:t>
            </a:r>
            <a:endParaRPr lang="tr-TR" sz="4800" b="1" dirty="0" smtClean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57630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Fatih İŞLEK</a:t>
            </a:r>
            <a:br>
              <a:rPr lang="tr-TR" sz="24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24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Mali Hizmetler Uzmanı</a:t>
            </a:r>
            <a:br>
              <a:rPr lang="tr-TR" sz="24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24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tr-TR" sz="24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2400" b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fatihislek@meb.gov.tr</a:t>
            </a:r>
            <a:endParaRPr lang="tr-TR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8560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KAMU MALİ YÖNETİMİNDE DEĞİŞİMİN NEDENLERİ</a:t>
            </a:r>
            <a:endParaRPr lang="tr-TR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211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GELENEKSEL KAMU YÖNETİMİ ANLAYIŞI</a:t>
            </a:r>
            <a:endParaRPr lang="tr-TR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6153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ÇAĞDAŞ KAMU YÖNETİMİ ANLAYIŞI</a:t>
            </a:r>
            <a:endParaRPr lang="tr-TR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317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AB’YE</a:t>
            </a:r>
            <a:r>
              <a:rPr lang="tr-TR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 ÜLKELERDE MALİ KONTROL</a:t>
            </a:r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6485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210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77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54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II. 5018 sayılı Kanun’da Stratejik Planlama ve</a:t>
            </a:r>
            <a:br>
              <a:rPr lang="tr-TR" sz="54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54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Stratejik Yönetim Sistemi</a:t>
            </a:r>
            <a:endParaRPr lang="tr-TR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91120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Ekran Gösterisi 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Strateji Geliştirme Başkanlığı</vt:lpstr>
      <vt:lpstr>Sunu Kapsamı</vt:lpstr>
      <vt:lpstr>KAMU MALİ YÖNETİMİNDE DEĞİŞİMİN NEDENLERİ</vt:lpstr>
      <vt:lpstr>GELENEKSEL KAMU YÖNETİMİ ANLAYIŞI</vt:lpstr>
      <vt:lpstr>ÇAĞDAŞ KAMU YÖNETİMİ ANLAYIŞI</vt:lpstr>
      <vt:lpstr>AB’YE ÜYE ÜLKELERDE MALİ KONTROL</vt:lpstr>
      <vt:lpstr>PowerPoint Sunusu</vt:lpstr>
      <vt:lpstr>PowerPoint Sunusu</vt:lpstr>
      <vt:lpstr>II. 5018 sayılı Kanun’da Stratejik Planlama ve Stratejik Yönetim Sistemi</vt:lpstr>
      <vt:lpstr>PowerPoint Sunusu</vt:lpstr>
      <vt:lpstr>PowerPoint Sunusu</vt:lpstr>
      <vt:lpstr>STRATEJİK YÖNETİM SİSTEMİ</vt:lpstr>
      <vt:lpstr>PEB TEMEL UNSURLAR</vt:lpstr>
      <vt:lpstr>Stratejik Planlama Süreci</vt:lpstr>
      <vt:lpstr>5018 sayılı Kanunda (Madde 3) stratejik plan,</vt:lpstr>
      <vt:lpstr>PowerPoint Sunusu</vt:lpstr>
      <vt:lpstr>(Madde 9.-1) Stratejik planlama ve performans esaslı bütçeleme</vt:lpstr>
      <vt:lpstr>(Madde 9.-2) Stratejik planlama ve performans esaslı bütçeleme</vt:lpstr>
      <vt:lpstr>(Madde 9.-3) Stratejik planlama ve performans esaslı bütçeleme</vt:lpstr>
      <vt:lpstr>(Madde 9.-4) Stratejik planlama ve performans esaslı bütçeleme</vt:lpstr>
      <vt:lpstr>(Madde 9.-5) Stratejik planlama ve performans esaslı bütçeleme</vt:lpstr>
      <vt:lpstr>(Madde 9.-5) Stratejik planlama ve performans esaslı bütçeleme</vt:lpstr>
      <vt:lpstr>(Madde 9.-6) Stratejik planlama ve performans esaslı bütçeleme</vt:lpstr>
      <vt:lpstr>Stratejik planlama ve performans esaslı bütçeleme- Aktörler</vt:lpstr>
      <vt:lpstr>Strateji Geliştirme Başkanlığı Hakkında Bilgiler</vt:lpstr>
      <vt:lpstr>Stratejik Planlama – Temel Belgeler</vt:lpstr>
      <vt:lpstr>Stratejik Plan</vt:lpstr>
      <vt:lpstr>Stratejik Planın Önemi</vt:lpstr>
      <vt:lpstr>Fatih İŞLEK Mali Hizmetler Uzmanı  fatihislek@meb.gov.tr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Strateji Geliştirme Başkanlığı</dc:title>
  <dc:creator>acer</dc:creator>
  <cp:lastModifiedBy>acer</cp:lastModifiedBy>
  <cp:revision>1</cp:revision>
  <dcterms:created xsi:type="dcterms:W3CDTF">2014-10-22T15:03:35Z</dcterms:created>
  <dcterms:modified xsi:type="dcterms:W3CDTF">2014-10-22T15:03:35Z</dcterms:modified>
</cp:coreProperties>
</file>