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58" r:id="rId4"/>
    <p:sldId id="259" r:id="rId5"/>
    <p:sldId id="294" r:id="rId6"/>
    <p:sldId id="263" r:id="rId7"/>
    <p:sldId id="260" r:id="rId8"/>
    <p:sldId id="261" r:id="rId9"/>
    <p:sldId id="296" r:id="rId10"/>
    <p:sldId id="298" r:id="rId11"/>
    <p:sldId id="299" r:id="rId12"/>
    <p:sldId id="262" r:id="rId13"/>
    <p:sldId id="307" r:id="rId14"/>
    <p:sldId id="267" r:id="rId15"/>
    <p:sldId id="300" r:id="rId16"/>
    <p:sldId id="301" r:id="rId17"/>
    <p:sldId id="302" r:id="rId18"/>
    <p:sldId id="304" r:id="rId19"/>
    <p:sldId id="306" r:id="rId20"/>
    <p:sldId id="268" r:id="rId21"/>
    <p:sldId id="292"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C781C-0CE8-4346-AB86-54F09155A8DA}"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tr-TR"/>
        </a:p>
      </dgm:t>
    </dgm:pt>
    <dgm:pt modelId="{06092547-B7FB-4E4F-9DD2-E8781CD02DB9}">
      <dgm:prSet phldrT="[Metin]" custT="1"/>
      <dgm:spPr/>
      <dgm:t>
        <a:bodyPr/>
        <a:lstStyle/>
        <a:p>
          <a:pPr algn="l"/>
          <a:r>
            <a:rPr lang="tr-TR" sz="2400" dirty="0" smtClean="0">
              <a:solidFill>
                <a:srgbClr val="FF0000"/>
              </a:solidFill>
            </a:rPr>
            <a:t>Kurum kendisini ve çevresini daha iyi tanır.</a:t>
          </a:r>
          <a:endParaRPr lang="tr-TR" sz="2400" dirty="0">
            <a:solidFill>
              <a:srgbClr val="FF0000"/>
            </a:solidFill>
          </a:endParaRPr>
        </a:p>
      </dgm:t>
    </dgm:pt>
    <dgm:pt modelId="{4C62B2A2-3AA0-490F-AA77-B5A6B6959C80}" type="parTrans" cxnId="{D4EE4BE1-98F5-430F-A474-781FAAD3032C}">
      <dgm:prSet/>
      <dgm:spPr/>
      <dgm:t>
        <a:bodyPr/>
        <a:lstStyle/>
        <a:p>
          <a:endParaRPr lang="tr-TR"/>
        </a:p>
      </dgm:t>
    </dgm:pt>
    <dgm:pt modelId="{0551EFB8-E8B3-4405-BF34-82D4FAE432AB}" type="sibTrans" cxnId="{D4EE4BE1-98F5-430F-A474-781FAAD3032C}">
      <dgm:prSet/>
      <dgm:spPr>
        <a:solidFill>
          <a:schemeClr val="accent1">
            <a:alpha val="90000"/>
          </a:schemeClr>
        </a:solidFill>
      </dgm:spPr>
      <dgm:t>
        <a:bodyPr/>
        <a:lstStyle/>
        <a:p>
          <a:endParaRPr lang="tr-TR"/>
        </a:p>
      </dgm:t>
    </dgm:pt>
    <dgm:pt modelId="{A8C81F74-751B-4630-AF00-364C8EFCF3D2}">
      <dgm:prSet phldrT="[Metin]" custT="1"/>
      <dgm:spPr/>
      <dgm:t>
        <a:bodyPr/>
        <a:lstStyle/>
        <a:p>
          <a:r>
            <a:rPr lang="tr-TR" sz="2400" dirty="0" smtClean="0">
              <a:solidFill>
                <a:srgbClr val="FF0000"/>
              </a:solidFill>
            </a:rPr>
            <a:t>Stratejik planın sonraki aşamaları daha sağlıklı sonuçlar verir.</a:t>
          </a:r>
          <a:endParaRPr lang="tr-TR" sz="2400" dirty="0">
            <a:solidFill>
              <a:srgbClr val="FF0000"/>
            </a:solidFill>
          </a:endParaRPr>
        </a:p>
      </dgm:t>
    </dgm:pt>
    <dgm:pt modelId="{2396DAFE-E8BA-446E-975A-03F56904D19C}" type="parTrans" cxnId="{2CED3BD2-4342-4967-83F0-468167A234EA}">
      <dgm:prSet/>
      <dgm:spPr/>
      <dgm:t>
        <a:bodyPr/>
        <a:lstStyle/>
        <a:p>
          <a:endParaRPr lang="tr-TR"/>
        </a:p>
      </dgm:t>
    </dgm:pt>
    <dgm:pt modelId="{37CB6C01-8D93-47DC-BFD7-86AB5E158984}" type="sibTrans" cxnId="{2CED3BD2-4342-4967-83F0-468167A234EA}">
      <dgm:prSet/>
      <dgm:spPr/>
      <dgm:t>
        <a:bodyPr/>
        <a:lstStyle/>
        <a:p>
          <a:endParaRPr lang="tr-TR"/>
        </a:p>
      </dgm:t>
    </dgm:pt>
    <dgm:pt modelId="{BD434A62-0FC2-4571-80EB-EE6E872A72EB}" type="pres">
      <dgm:prSet presAssocID="{ABAC781C-0CE8-4346-AB86-54F09155A8DA}" presName="outerComposite" presStyleCnt="0">
        <dgm:presLayoutVars>
          <dgm:chMax val="5"/>
          <dgm:dir/>
          <dgm:resizeHandles val="exact"/>
        </dgm:presLayoutVars>
      </dgm:prSet>
      <dgm:spPr/>
      <dgm:t>
        <a:bodyPr/>
        <a:lstStyle/>
        <a:p>
          <a:endParaRPr lang="tr-TR"/>
        </a:p>
      </dgm:t>
    </dgm:pt>
    <dgm:pt modelId="{35681355-6B7E-4FD4-82CD-6DA83C608D3A}" type="pres">
      <dgm:prSet presAssocID="{ABAC781C-0CE8-4346-AB86-54F09155A8DA}" presName="dummyMaxCanvas" presStyleCnt="0">
        <dgm:presLayoutVars/>
      </dgm:prSet>
      <dgm:spPr/>
    </dgm:pt>
    <dgm:pt modelId="{5A1591F1-29C3-40A0-AB62-04C793B484EC}" type="pres">
      <dgm:prSet presAssocID="{ABAC781C-0CE8-4346-AB86-54F09155A8DA}" presName="TwoNodes_1" presStyleLbl="node1" presStyleIdx="0" presStyleCnt="2" custScaleY="51348" custLinFactNeighborX="1846" custLinFactNeighborY="11974">
        <dgm:presLayoutVars>
          <dgm:bulletEnabled val="1"/>
        </dgm:presLayoutVars>
      </dgm:prSet>
      <dgm:spPr/>
      <dgm:t>
        <a:bodyPr/>
        <a:lstStyle/>
        <a:p>
          <a:endParaRPr lang="tr-TR"/>
        </a:p>
      </dgm:t>
    </dgm:pt>
    <dgm:pt modelId="{343CFFEA-A0A7-467A-8B79-22E7922B23A5}" type="pres">
      <dgm:prSet presAssocID="{ABAC781C-0CE8-4346-AB86-54F09155A8DA}" presName="TwoNodes_2" presStyleLbl="node1" presStyleIdx="1" presStyleCnt="2" custScaleY="69278" custLinFactNeighborX="-514" custLinFactNeighborY="-15750">
        <dgm:presLayoutVars>
          <dgm:bulletEnabled val="1"/>
        </dgm:presLayoutVars>
      </dgm:prSet>
      <dgm:spPr/>
      <dgm:t>
        <a:bodyPr/>
        <a:lstStyle/>
        <a:p>
          <a:endParaRPr lang="tr-TR"/>
        </a:p>
      </dgm:t>
    </dgm:pt>
    <dgm:pt modelId="{B2F8BE83-F3E1-4606-A48B-10E265608F72}" type="pres">
      <dgm:prSet presAssocID="{ABAC781C-0CE8-4346-AB86-54F09155A8DA}" presName="TwoConn_1-2" presStyleLbl="fgAccFollowNode1" presStyleIdx="0" presStyleCnt="1" custScaleX="68137" custLinFactNeighborX="2300" custLinFactNeighborY="-4701">
        <dgm:presLayoutVars>
          <dgm:bulletEnabled val="1"/>
        </dgm:presLayoutVars>
      </dgm:prSet>
      <dgm:spPr/>
      <dgm:t>
        <a:bodyPr/>
        <a:lstStyle/>
        <a:p>
          <a:endParaRPr lang="tr-TR"/>
        </a:p>
      </dgm:t>
    </dgm:pt>
    <dgm:pt modelId="{2227DA65-3F6B-466D-8157-942A1CA116B3}" type="pres">
      <dgm:prSet presAssocID="{ABAC781C-0CE8-4346-AB86-54F09155A8DA}" presName="TwoNodes_1_text" presStyleLbl="node1" presStyleIdx="1" presStyleCnt="2">
        <dgm:presLayoutVars>
          <dgm:bulletEnabled val="1"/>
        </dgm:presLayoutVars>
      </dgm:prSet>
      <dgm:spPr/>
      <dgm:t>
        <a:bodyPr/>
        <a:lstStyle/>
        <a:p>
          <a:endParaRPr lang="tr-TR"/>
        </a:p>
      </dgm:t>
    </dgm:pt>
    <dgm:pt modelId="{ABA52708-5296-460F-A3D6-56D9F4876AF4}" type="pres">
      <dgm:prSet presAssocID="{ABAC781C-0CE8-4346-AB86-54F09155A8DA}" presName="TwoNodes_2_text" presStyleLbl="node1" presStyleIdx="1" presStyleCnt="2">
        <dgm:presLayoutVars>
          <dgm:bulletEnabled val="1"/>
        </dgm:presLayoutVars>
      </dgm:prSet>
      <dgm:spPr/>
      <dgm:t>
        <a:bodyPr/>
        <a:lstStyle/>
        <a:p>
          <a:endParaRPr lang="tr-TR"/>
        </a:p>
      </dgm:t>
    </dgm:pt>
  </dgm:ptLst>
  <dgm:cxnLst>
    <dgm:cxn modelId="{D4EE4BE1-98F5-430F-A474-781FAAD3032C}" srcId="{ABAC781C-0CE8-4346-AB86-54F09155A8DA}" destId="{06092547-B7FB-4E4F-9DD2-E8781CD02DB9}" srcOrd="0" destOrd="0" parTransId="{4C62B2A2-3AA0-490F-AA77-B5A6B6959C80}" sibTransId="{0551EFB8-E8B3-4405-BF34-82D4FAE432AB}"/>
    <dgm:cxn modelId="{44A6EA51-7291-43DE-9179-B9539847FBD3}" type="presOf" srcId="{ABAC781C-0CE8-4346-AB86-54F09155A8DA}" destId="{BD434A62-0FC2-4571-80EB-EE6E872A72EB}" srcOrd="0" destOrd="0" presId="urn:microsoft.com/office/officeart/2005/8/layout/vProcess5"/>
    <dgm:cxn modelId="{F12C9D80-841F-42A0-A1E4-E690D06E1542}" type="presOf" srcId="{A8C81F74-751B-4630-AF00-364C8EFCF3D2}" destId="{ABA52708-5296-460F-A3D6-56D9F4876AF4}" srcOrd="1" destOrd="0" presId="urn:microsoft.com/office/officeart/2005/8/layout/vProcess5"/>
    <dgm:cxn modelId="{427E850D-D1CC-4820-8A12-193670D727DF}" type="presOf" srcId="{06092547-B7FB-4E4F-9DD2-E8781CD02DB9}" destId="{2227DA65-3F6B-466D-8157-942A1CA116B3}" srcOrd="1" destOrd="0" presId="urn:microsoft.com/office/officeart/2005/8/layout/vProcess5"/>
    <dgm:cxn modelId="{7CF26D27-AA66-42B8-8FD3-96E82725C833}" type="presOf" srcId="{0551EFB8-E8B3-4405-BF34-82D4FAE432AB}" destId="{B2F8BE83-F3E1-4606-A48B-10E265608F72}" srcOrd="0" destOrd="0" presId="urn:microsoft.com/office/officeart/2005/8/layout/vProcess5"/>
    <dgm:cxn modelId="{2CED3BD2-4342-4967-83F0-468167A234EA}" srcId="{ABAC781C-0CE8-4346-AB86-54F09155A8DA}" destId="{A8C81F74-751B-4630-AF00-364C8EFCF3D2}" srcOrd="1" destOrd="0" parTransId="{2396DAFE-E8BA-446E-975A-03F56904D19C}" sibTransId="{37CB6C01-8D93-47DC-BFD7-86AB5E158984}"/>
    <dgm:cxn modelId="{CBDDCF72-5B34-473A-B435-1B583309C939}" type="presOf" srcId="{06092547-B7FB-4E4F-9DD2-E8781CD02DB9}" destId="{5A1591F1-29C3-40A0-AB62-04C793B484EC}" srcOrd="0" destOrd="0" presId="urn:microsoft.com/office/officeart/2005/8/layout/vProcess5"/>
    <dgm:cxn modelId="{51612A11-4043-4BBB-B679-DEBB08241B0B}" type="presOf" srcId="{A8C81F74-751B-4630-AF00-364C8EFCF3D2}" destId="{343CFFEA-A0A7-467A-8B79-22E7922B23A5}" srcOrd="0" destOrd="0" presId="urn:microsoft.com/office/officeart/2005/8/layout/vProcess5"/>
    <dgm:cxn modelId="{3B5BBDB5-80B3-4D1E-A428-C981711C174C}" type="presParOf" srcId="{BD434A62-0FC2-4571-80EB-EE6E872A72EB}" destId="{35681355-6B7E-4FD4-82CD-6DA83C608D3A}" srcOrd="0" destOrd="0" presId="urn:microsoft.com/office/officeart/2005/8/layout/vProcess5"/>
    <dgm:cxn modelId="{1A864A20-7A43-4E56-9A8E-F47D8450B9BE}" type="presParOf" srcId="{BD434A62-0FC2-4571-80EB-EE6E872A72EB}" destId="{5A1591F1-29C3-40A0-AB62-04C793B484EC}" srcOrd="1" destOrd="0" presId="urn:microsoft.com/office/officeart/2005/8/layout/vProcess5"/>
    <dgm:cxn modelId="{35C58F2A-5249-400B-945C-B4747503A3AD}" type="presParOf" srcId="{BD434A62-0FC2-4571-80EB-EE6E872A72EB}" destId="{343CFFEA-A0A7-467A-8B79-22E7922B23A5}" srcOrd="2" destOrd="0" presId="urn:microsoft.com/office/officeart/2005/8/layout/vProcess5"/>
    <dgm:cxn modelId="{2415195D-1583-47DD-9821-00AB752B0B70}" type="presParOf" srcId="{BD434A62-0FC2-4571-80EB-EE6E872A72EB}" destId="{B2F8BE83-F3E1-4606-A48B-10E265608F72}" srcOrd="3" destOrd="0" presId="urn:microsoft.com/office/officeart/2005/8/layout/vProcess5"/>
    <dgm:cxn modelId="{6D18E51B-2462-4499-8B81-CD623496EF34}" type="presParOf" srcId="{BD434A62-0FC2-4571-80EB-EE6E872A72EB}" destId="{2227DA65-3F6B-466D-8157-942A1CA116B3}" srcOrd="4" destOrd="0" presId="urn:microsoft.com/office/officeart/2005/8/layout/vProcess5"/>
    <dgm:cxn modelId="{C05194EB-AE6B-4A3F-B472-558866A53F03}" type="presParOf" srcId="{BD434A62-0FC2-4571-80EB-EE6E872A72EB}" destId="{ABA52708-5296-460F-A3D6-56D9F4876AF4}"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B4FFE-6F73-4497-BE43-02BC41FF5B00}" type="doc">
      <dgm:prSet loTypeId="urn:microsoft.com/office/officeart/2005/8/layout/equation2" loCatId="relationship" qsTypeId="urn:microsoft.com/office/officeart/2005/8/quickstyle/simple1" qsCatId="simple" csTypeId="urn:microsoft.com/office/officeart/2005/8/colors/accent2_2" csCatId="accent2" phldr="1"/>
      <dgm:spPr/>
    </dgm:pt>
    <dgm:pt modelId="{342B757A-17CC-4498-9892-FF7D8AF4ACEF}">
      <dgm:prSet phldrT="[Metin]" custT="1"/>
      <dgm:spPr/>
      <dgm:t>
        <a:bodyPr/>
        <a:lstStyle/>
        <a:p>
          <a:r>
            <a:rPr lang="tr-TR" sz="3600" dirty="0" smtClean="0"/>
            <a:t>Geniş Kapsamlı Durum Analizi</a:t>
          </a:r>
          <a:endParaRPr lang="tr-TR" sz="3600" dirty="0"/>
        </a:p>
      </dgm:t>
    </dgm:pt>
    <dgm:pt modelId="{02C2B0D3-3841-429E-8943-F3EAA86E0CD5}" type="parTrans" cxnId="{7FD76C63-40F5-43C9-9F77-3DD765DF027A}">
      <dgm:prSet/>
      <dgm:spPr/>
      <dgm:t>
        <a:bodyPr/>
        <a:lstStyle/>
        <a:p>
          <a:endParaRPr lang="tr-TR"/>
        </a:p>
      </dgm:t>
    </dgm:pt>
    <dgm:pt modelId="{1280B46A-E4FE-4D59-9B3C-806812B3CAA9}" type="sibTrans" cxnId="{7FD76C63-40F5-43C9-9F77-3DD765DF027A}">
      <dgm:prSet/>
      <dgm:spPr/>
      <dgm:t>
        <a:bodyPr/>
        <a:lstStyle/>
        <a:p>
          <a:r>
            <a:rPr lang="tr-TR" b="1" dirty="0" smtClean="0">
              <a:solidFill>
                <a:schemeClr val="tx1"/>
              </a:solidFill>
            </a:rPr>
            <a:t>Özet</a:t>
          </a:r>
          <a:endParaRPr lang="tr-TR" b="1" dirty="0">
            <a:solidFill>
              <a:schemeClr val="tx1"/>
            </a:solidFill>
          </a:endParaRPr>
        </a:p>
      </dgm:t>
    </dgm:pt>
    <dgm:pt modelId="{326A72C0-157E-4696-90C2-C7945731999F}">
      <dgm:prSet phldrT="[Metin]"/>
      <dgm:spPr/>
      <dgm:t>
        <a:bodyPr/>
        <a:lstStyle/>
        <a:p>
          <a:r>
            <a:rPr lang="tr-TR" dirty="0" smtClean="0"/>
            <a:t>Yayına Girecek Olan Durum Analizi</a:t>
          </a:r>
          <a:endParaRPr lang="tr-TR" dirty="0"/>
        </a:p>
      </dgm:t>
    </dgm:pt>
    <dgm:pt modelId="{87D93058-14BB-47A5-BFD4-0B272FA99249}" type="parTrans" cxnId="{A1BCAE77-B942-4DAB-9A85-B9B261A91267}">
      <dgm:prSet/>
      <dgm:spPr/>
      <dgm:t>
        <a:bodyPr/>
        <a:lstStyle/>
        <a:p>
          <a:endParaRPr lang="tr-TR"/>
        </a:p>
      </dgm:t>
    </dgm:pt>
    <dgm:pt modelId="{53D46974-935C-408B-B81A-66EF34561B01}" type="sibTrans" cxnId="{A1BCAE77-B942-4DAB-9A85-B9B261A91267}">
      <dgm:prSet/>
      <dgm:spPr/>
      <dgm:t>
        <a:bodyPr/>
        <a:lstStyle/>
        <a:p>
          <a:endParaRPr lang="tr-TR"/>
        </a:p>
      </dgm:t>
    </dgm:pt>
    <dgm:pt modelId="{C2B2E9D5-66B8-49BC-AA1B-6FF29512E2E4}" type="pres">
      <dgm:prSet presAssocID="{281B4FFE-6F73-4497-BE43-02BC41FF5B00}" presName="Name0" presStyleCnt="0">
        <dgm:presLayoutVars>
          <dgm:dir/>
          <dgm:resizeHandles val="exact"/>
        </dgm:presLayoutVars>
      </dgm:prSet>
      <dgm:spPr/>
    </dgm:pt>
    <dgm:pt modelId="{7CA089A9-705B-4D58-9347-D1FE0BFE2580}" type="pres">
      <dgm:prSet presAssocID="{281B4FFE-6F73-4497-BE43-02BC41FF5B00}" presName="vNodes" presStyleCnt="0"/>
      <dgm:spPr/>
    </dgm:pt>
    <dgm:pt modelId="{09598D81-5A01-45CA-9AA3-4B8CAA2C1CA1}" type="pres">
      <dgm:prSet presAssocID="{342B757A-17CC-4498-9892-FF7D8AF4ACEF}" presName="node" presStyleLbl="node1" presStyleIdx="0" presStyleCnt="2" custLinFactNeighborX="-14800" custLinFactNeighborY="-35">
        <dgm:presLayoutVars>
          <dgm:bulletEnabled val="1"/>
        </dgm:presLayoutVars>
      </dgm:prSet>
      <dgm:spPr/>
      <dgm:t>
        <a:bodyPr/>
        <a:lstStyle/>
        <a:p>
          <a:endParaRPr lang="tr-TR"/>
        </a:p>
      </dgm:t>
    </dgm:pt>
    <dgm:pt modelId="{5DB7C3BF-417D-47BA-850B-03B46762F58A}" type="pres">
      <dgm:prSet presAssocID="{281B4FFE-6F73-4497-BE43-02BC41FF5B00}" presName="sibTransLast" presStyleLbl="sibTrans2D1" presStyleIdx="0" presStyleCnt="1" custScaleX="183348" custScaleY="113499"/>
      <dgm:spPr/>
      <dgm:t>
        <a:bodyPr/>
        <a:lstStyle/>
        <a:p>
          <a:endParaRPr lang="tr-TR"/>
        </a:p>
      </dgm:t>
    </dgm:pt>
    <dgm:pt modelId="{802CF6C9-727E-4E80-BC89-FF21DFD1E51E}" type="pres">
      <dgm:prSet presAssocID="{281B4FFE-6F73-4497-BE43-02BC41FF5B00}" presName="connectorText" presStyleLbl="sibTrans2D1" presStyleIdx="0" presStyleCnt="1"/>
      <dgm:spPr/>
      <dgm:t>
        <a:bodyPr/>
        <a:lstStyle/>
        <a:p>
          <a:endParaRPr lang="tr-TR"/>
        </a:p>
      </dgm:t>
    </dgm:pt>
    <dgm:pt modelId="{EA7DD378-53EB-47AE-8309-CE6D753ED5A0}" type="pres">
      <dgm:prSet presAssocID="{281B4FFE-6F73-4497-BE43-02BC41FF5B00}" presName="lastNode" presStyleLbl="node1" presStyleIdx="1" presStyleCnt="2" custScaleX="60461" custScaleY="56371" custLinFactNeighborX="37094" custLinFactNeighborY="0">
        <dgm:presLayoutVars>
          <dgm:bulletEnabled val="1"/>
        </dgm:presLayoutVars>
      </dgm:prSet>
      <dgm:spPr/>
      <dgm:t>
        <a:bodyPr/>
        <a:lstStyle/>
        <a:p>
          <a:endParaRPr lang="tr-TR"/>
        </a:p>
      </dgm:t>
    </dgm:pt>
  </dgm:ptLst>
  <dgm:cxnLst>
    <dgm:cxn modelId="{D3E8F226-27A5-49DF-B9B2-71010CBD19D1}" type="presOf" srcId="{1280B46A-E4FE-4D59-9B3C-806812B3CAA9}" destId="{802CF6C9-727E-4E80-BC89-FF21DFD1E51E}" srcOrd="1" destOrd="0" presId="urn:microsoft.com/office/officeart/2005/8/layout/equation2"/>
    <dgm:cxn modelId="{A1BCAE77-B942-4DAB-9A85-B9B261A91267}" srcId="{281B4FFE-6F73-4497-BE43-02BC41FF5B00}" destId="{326A72C0-157E-4696-90C2-C7945731999F}" srcOrd="1" destOrd="0" parTransId="{87D93058-14BB-47A5-BFD4-0B272FA99249}" sibTransId="{53D46974-935C-408B-B81A-66EF34561B01}"/>
    <dgm:cxn modelId="{DF6501FE-94E3-4BB0-A95F-1E240612C5B8}" type="presOf" srcId="{326A72C0-157E-4696-90C2-C7945731999F}" destId="{EA7DD378-53EB-47AE-8309-CE6D753ED5A0}" srcOrd="0" destOrd="0" presId="urn:microsoft.com/office/officeart/2005/8/layout/equation2"/>
    <dgm:cxn modelId="{0CD88EBD-5D77-4033-843C-9D7D942EA7ED}" type="presOf" srcId="{281B4FFE-6F73-4497-BE43-02BC41FF5B00}" destId="{C2B2E9D5-66B8-49BC-AA1B-6FF29512E2E4}" srcOrd="0" destOrd="0" presId="urn:microsoft.com/office/officeart/2005/8/layout/equation2"/>
    <dgm:cxn modelId="{C7010581-BAEB-4778-93A3-5874FF77895C}" type="presOf" srcId="{342B757A-17CC-4498-9892-FF7D8AF4ACEF}" destId="{09598D81-5A01-45CA-9AA3-4B8CAA2C1CA1}" srcOrd="0" destOrd="0" presId="urn:microsoft.com/office/officeart/2005/8/layout/equation2"/>
    <dgm:cxn modelId="{7FD76C63-40F5-43C9-9F77-3DD765DF027A}" srcId="{281B4FFE-6F73-4497-BE43-02BC41FF5B00}" destId="{342B757A-17CC-4498-9892-FF7D8AF4ACEF}" srcOrd="0" destOrd="0" parTransId="{02C2B0D3-3841-429E-8943-F3EAA86E0CD5}" sibTransId="{1280B46A-E4FE-4D59-9B3C-806812B3CAA9}"/>
    <dgm:cxn modelId="{DAFD6244-9D69-4B0B-ABDC-9E4ABCB332D2}" type="presOf" srcId="{1280B46A-E4FE-4D59-9B3C-806812B3CAA9}" destId="{5DB7C3BF-417D-47BA-850B-03B46762F58A}" srcOrd="0" destOrd="0" presId="urn:microsoft.com/office/officeart/2005/8/layout/equation2"/>
    <dgm:cxn modelId="{B03B59C9-4EE4-46CE-975A-74D12A32F5F0}" type="presParOf" srcId="{C2B2E9D5-66B8-49BC-AA1B-6FF29512E2E4}" destId="{7CA089A9-705B-4D58-9347-D1FE0BFE2580}" srcOrd="0" destOrd="0" presId="urn:microsoft.com/office/officeart/2005/8/layout/equation2"/>
    <dgm:cxn modelId="{8EF53AA9-BEA2-40AB-BA98-40E2EFA2D779}" type="presParOf" srcId="{7CA089A9-705B-4D58-9347-D1FE0BFE2580}" destId="{09598D81-5A01-45CA-9AA3-4B8CAA2C1CA1}" srcOrd="0" destOrd="0" presId="urn:microsoft.com/office/officeart/2005/8/layout/equation2"/>
    <dgm:cxn modelId="{F6857171-3E6F-4020-A30E-3851393ECA01}" type="presParOf" srcId="{C2B2E9D5-66B8-49BC-AA1B-6FF29512E2E4}" destId="{5DB7C3BF-417D-47BA-850B-03B46762F58A}" srcOrd="1" destOrd="0" presId="urn:microsoft.com/office/officeart/2005/8/layout/equation2"/>
    <dgm:cxn modelId="{9641ADD3-ECF5-4F16-8D57-0EB558C1F325}" type="presParOf" srcId="{5DB7C3BF-417D-47BA-850B-03B46762F58A}" destId="{802CF6C9-727E-4E80-BC89-FF21DFD1E51E}" srcOrd="0" destOrd="0" presId="urn:microsoft.com/office/officeart/2005/8/layout/equation2"/>
    <dgm:cxn modelId="{AF2B89E4-05BC-4EB1-BC84-CD5E4F5240AE}" type="presParOf" srcId="{C2B2E9D5-66B8-49BC-AA1B-6FF29512E2E4}" destId="{EA7DD378-53EB-47AE-8309-CE6D753ED5A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64847F-E0BE-4532-A58A-E2739F8052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6F29BA01-9EAC-47ED-B96D-B32C02E82C78}">
      <dgm:prSet phldrT="[Metin]" custT="1"/>
      <dgm:spPr/>
      <dgm:t>
        <a:bodyPr/>
        <a:lstStyle/>
        <a:p>
          <a:r>
            <a:rPr lang="tr-TR" sz="1800" b="1" dirty="0" smtClean="0"/>
            <a:t>Tarihsel Gelişim</a:t>
          </a:r>
          <a:endParaRPr lang="tr-TR" sz="1800" b="1" dirty="0"/>
        </a:p>
      </dgm:t>
    </dgm:pt>
    <dgm:pt modelId="{33CD240D-F4E8-448E-A5DC-89541268B4FB}" type="parTrans" cxnId="{C5CC89FF-E76E-4B91-AE3F-5F6CB99F720E}">
      <dgm:prSet/>
      <dgm:spPr/>
      <dgm:t>
        <a:bodyPr/>
        <a:lstStyle/>
        <a:p>
          <a:endParaRPr lang="tr-TR"/>
        </a:p>
      </dgm:t>
    </dgm:pt>
    <dgm:pt modelId="{3C6143C4-C0D3-4582-97EB-BB994AEC869C}" type="sibTrans" cxnId="{C5CC89FF-E76E-4B91-AE3F-5F6CB99F720E}">
      <dgm:prSet/>
      <dgm:spPr/>
      <dgm:t>
        <a:bodyPr/>
        <a:lstStyle/>
        <a:p>
          <a:endParaRPr lang="tr-TR"/>
        </a:p>
      </dgm:t>
    </dgm:pt>
    <dgm:pt modelId="{E20629D8-F340-4456-BF55-996B8F1E413F}">
      <dgm:prSet phldrT="[Metin]" custT="1"/>
      <dgm:spPr/>
      <dgm:t>
        <a:bodyPr/>
        <a:lstStyle/>
        <a:p>
          <a:r>
            <a:rPr lang="tr-TR" sz="1800" b="1" dirty="0" smtClean="0"/>
            <a:t>Yasal Yükümlülükler ve Mevzuat Analizi</a:t>
          </a:r>
          <a:endParaRPr lang="tr-TR" sz="1800" b="1" dirty="0"/>
        </a:p>
      </dgm:t>
    </dgm:pt>
    <dgm:pt modelId="{B8987D19-CE00-4ADD-B5E6-D3A52EBD8D9A}" type="parTrans" cxnId="{CD95CC62-0CC0-490B-8F30-3917C7C5B7DB}">
      <dgm:prSet/>
      <dgm:spPr/>
      <dgm:t>
        <a:bodyPr/>
        <a:lstStyle/>
        <a:p>
          <a:endParaRPr lang="tr-TR"/>
        </a:p>
      </dgm:t>
    </dgm:pt>
    <dgm:pt modelId="{724A096A-869F-41A6-9539-205D7519492A}" type="sibTrans" cxnId="{CD95CC62-0CC0-490B-8F30-3917C7C5B7DB}">
      <dgm:prSet/>
      <dgm:spPr/>
      <dgm:t>
        <a:bodyPr/>
        <a:lstStyle/>
        <a:p>
          <a:endParaRPr lang="tr-TR"/>
        </a:p>
      </dgm:t>
    </dgm:pt>
    <dgm:pt modelId="{C4FD5E19-A081-4699-AE20-2D02E77C6F4A}">
      <dgm:prSet phldrT="[Metin]" custT="1"/>
      <dgm:spPr/>
      <dgm:t>
        <a:bodyPr/>
        <a:lstStyle/>
        <a:p>
          <a:r>
            <a:rPr lang="tr-TR" sz="1800" b="1" dirty="0" smtClean="0"/>
            <a:t>Faaliyet Alanları ile Ürün ve Hizmetlerin Belirlenmesi</a:t>
          </a:r>
          <a:endParaRPr lang="tr-TR" sz="1800" b="1" dirty="0"/>
        </a:p>
      </dgm:t>
    </dgm:pt>
    <dgm:pt modelId="{18FA88B3-A0A2-41FF-9D43-B1447123314B}" type="parTrans" cxnId="{CACB3678-B584-499B-9D92-F415D8932A16}">
      <dgm:prSet/>
      <dgm:spPr/>
      <dgm:t>
        <a:bodyPr/>
        <a:lstStyle/>
        <a:p>
          <a:endParaRPr lang="tr-TR"/>
        </a:p>
      </dgm:t>
    </dgm:pt>
    <dgm:pt modelId="{32E65211-6ADB-4AF1-9613-CD2584D6D4C3}" type="sibTrans" cxnId="{CACB3678-B584-499B-9D92-F415D8932A16}">
      <dgm:prSet/>
      <dgm:spPr/>
      <dgm:t>
        <a:bodyPr/>
        <a:lstStyle/>
        <a:p>
          <a:endParaRPr lang="tr-TR"/>
        </a:p>
      </dgm:t>
    </dgm:pt>
    <dgm:pt modelId="{6F6330DD-D614-4272-AB11-484C68DFC196}">
      <dgm:prSet phldrT="[Metin]" custT="1"/>
      <dgm:spPr/>
      <dgm:t>
        <a:bodyPr/>
        <a:lstStyle/>
        <a:p>
          <a:r>
            <a:rPr lang="tr-TR" sz="1800" b="1" dirty="0" smtClean="0"/>
            <a:t>Paydaş Analizi</a:t>
          </a:r>
          <a:endParaRPr lang="tr-TR" sz="1800" b="1" dirty="0"/>
        </a:p>
      </dgm:t>
    </dgm:pt>
    <dgm:pt modelId="{BD3DA99F-FF9F-420C-A22D-95CF320A0158}" type="parTrans" cxnId="{3DD7CC1A-8D67-4681-AE6C-8D29641D2463}">
      <dgm:prSet/>
      <dgm:spPr/>
      <dgm:t>
        <a:bodyPr/>
        <a:lstStyle/>
        <a:p>
          <a:endParaRPr lang="tr-TR"/>
        </a:p>
      </dgm:t>
    </dgm:pt>
    <dgm:pt modelId="{96C8D2EC-81E8-4BFC-8FD7-A7F88BCD0F94}" type="sibTrans" cxnId="{3DD7CC1A-8D67-4681-AE6C-8D29641D2463}">
      <dgm:prSet/>
      <dgm:spPr/>
      <dgm:t>
        <a:bodyPr/>
        <a:lstStyle/>
        <a:p>
          <a:endParaRPr lang="tr-TR"/>
        </a:p>
      </dgm:t>
    </dgm:pt>
    <dgm:pt modelId="{F48EA8DF-8383-4582-B84B-6B4F769C0796}">
      <dgm:prSet phldrT="[Metin]" custT="1"/>
      <dgm:spPr/>
      <dgm:t>
        <a:bodyPr/>
        <a:lstStyle/>
        <a:p>
          <a:r>
            <a:rPr lang="tr-TR" sz="1800" b="1" dirty="0" smtClean="0"/>
            <a:t>Kurum İçi Analiz</a:t>
          </a:r>
          <a:endParaRPr lang="tr-TR" sz="1800" b="1" dirty="0"/>
        </a:p>
      </dgm:t>
    </dgm:pt>
    <dgm:pt modelId="{7095D432-B99A-436B-A17E-38787BF83AC2}" type="parTrans" cxnId="{55AEB779-07F3-45FA-8538-C94B42047C1C}">
      <dgm:prSet/>
      <dgm:spPr/>
      <dgm:t>
        <a:bodyPr/>
        <a:lstStyle/>
        <a:p>
          <a:endParaRPr lang="tr-TR"/>
        </a:p>
      </dgm:t>
    </dgm:pt>
    <dgm:pt modelId="{86F020E9-2FBA-409B-AE85-446002D03F75}" type="sibTrans" cxnId="{55AEB779-07F3-45FA-8538-C94B42047C1C}">
      <dgm:prSet/>
      <dgm:spPr/>
      <dgm:t>
        <a:bodyPr/>
        <a:lstStyle/>
        <a:p>
          <a:endParaRPr lang="tr-TR"/>
        </a:p>
      </dgm:t>
    </dgm:pt>
    <dgm:pt modelId="{4E1E683B-6E59-40E3-ADA6-231112E40182}">
      <dgm:prSet phldrT="[Metin]" custT="1"/>
      <dgm:spPr/>
      <dgm:t>
        <a:bodyPr/>
        <a:lstStyle/>
        <a:p>
          <a:r>
            <a:rPr lang="tr-TR" sz="1800" b="1" dirty="0" smtClean="0"/>
            <a:t>Çevre Analizi</a:t>
          </a:r>
          <a:endParaRPr lang="tr-TR" sz="1800" b="1" dirty="0"/>
        </a:p>
      </dgm:t>
    </dgm:pt>
    <dgm:pt modelId="{BDA922AF-4E54-4FF6-9137-4E08AAE435E9}" type="parTrans" cxnId="{7D0BD561-4CA6-4D86-A211-86BDC559DC36}">
      <dgm:prSet/>
      <dgm:spPr/>
      <dgm:t>
        <a:bodyPr/>
        <a:lstStyle/>
        <a:p>
          <a:endParaRPr lang="tr-TR"/>
        </a:p>
      </dgm:t>
    </dgm:pt>
    <dgm:pt modelId="{E07429C5-0860-4DB6-B2A5-D4C4D2E2A28A}" type="sibTrans" cxnId="{7D0BD561-4CA6-4D86-A211-86BDC559DC36}">
      <dgm:prSet/>
      <dgm:spPr/>
      <dgm:t>
        <a:bodyPr/>
        <a:lstStyle/>
        <a:p>
          <a:endParaRPr lang="tr-TR"/>
        </a:p>
      </dgm:t>
    </dgm:pt>
    <dgm:pt modelId="{3492FBCB-EABA-414A-83F4-B311D67F198C}" type="pres">
      <dgm:prSet presAssocID="{7464847F-E0BE-4532-A58A-E2739F80525F}" presName="linear" presStyleCnt="0">
        <dgm:presLayoutVars>
          <dgm:dir/>
          <dgm:animLvl val="lvl"/>
          <dgm:resizeHandles val="exact"/>
        </dgm:presLayoutVars>
      </dgm:prSet>
      <dgm:spPr/>
      <dgm:t>
        <a:bodyPr/>
        <a:lstStyle/>
        <a:p>
          <a:endParaRPr lang="tr-TR"/>
        </a:p>
      </dgm:t>
    </dgm:pt>
    <dgm:pt modelId="{6FEAE2F8-5C66-409A-B3FD-FC2E43C7A764}" type="pres">
      <dgm:prSet presAssocID="{6F29BA01-9EAC-47ED-B96D-B32C02E82C78}" presName="parentLin" presStyleCnt="0"/>
      <dgm:spPr/>
    </dgm:pt>
    <dgm:pt modelId="{4E28E670-05EF-48DA-BF3A-5BBD63E4B95A}" type="pres">
      <dgm:prSet presAssocID="{6F29BA01-9EAC-47ED-B96D-B32C02E82C78}" presName="parentLeftMargin" presStyleLbl="node1" presStyleIdx="0" presStyleCnt="6"/>
      <dgm:spPr/>
      <dgm:t>
        <a:bodyPr/>
        <a:lstStyle/>
        <a:p>
          <a:endParaRPr lang="tr-TR"/>
        </a:p>
      </dgm:t>
    </dgm:pt>
    <dgm:pt modelId="{A46A5061-F194-42DB-A5BD-69E4E60F94DB}" type="pres">
      <dgm:prSet presAssocID="{6F29BA01-9EAC-47ED-B96D-B32C02E82C78}" presName="parentText" presStyleLbl="node1" presStyleIdx="0" presStyleCnt="6">
        <dgm:presLayoutVars>
          <dgm:chMax val="0"/>
          <dgm:bulletEnabled val="1"/>
        </dgm:presLayoutVars>
      </dgm:prSet>
      <dgm:spPr/>
      <dgm:t>
        <a:bodyPr/>
        <a:lstStyle/>
        <a:p>
          <a:endParaRPr lang="tr-TR"/>
        </a:p>
      </dgm:t>
    </dgm:pt>
    <dgm:pt modelId="{36998CF0-2ADF-4573-B58D-3CC747907793}" type="pres">
      <dgm:prSet presAssocID="{6F29BA01-9EAC-47ED-B96D-B32C02E82C78}" presName="negativeSpace" presStyleCnt="0"/>
      <dgm:spPr/>
    </dgm:pt>
    <dgm:pt modelId="{0937D75C-1B51-4655-A41D-D3B424E366DB}" type="pres">
      <dgm:prSet presAssocID="{6F29BA01-9EAC-47ED-B96D-B32C02E82C78}" presName="childText" presStyleLbl="conFgAcc1" presStyleIdx="0" presStyleCnt="6">
        <dgm:presLayoutVars>
          <dgm:bulletEnabled val="1"/>
        </dgm:presLayoutVars>
      </dgm:prSet>
      <dgm:spPr/>
    </dgm:pt>
    <dgm:pt modelId="{B6B16B78-6334-409D-BC8E-AD0CFB219EB4}" type="pres">
      <dgm:prSet presAssocID="{3C6143C4-C0D3-4582-97EB-BB994AEC869C}" presName="spaceBetweenRectangles" presStyleCnt="0"/>
      <dgm:spPr/>
    </dgm:pt>
    <dgm:pt modelId="{CC1DF08E-4FE4-4DCF-A3B5-47F5D1F916A0}" type="pres">
      <dgm:prSet presAssocID="{E20629D8-F340-4456-BF55-996B8F1E413F}" presName="parentLin" presStyleCnt="0"/>
      <dgm:spPr/>
    </dgm:pt>
    <dgm:pt modelId="{BA95BA26-2BCF-4848-AB77-0DE43FF69938}" type="pres">
      <dgm:prSet presAssocID="{E20629D8-F340-4456-BF55-996B8F1E413F}" presName="parentLeftMargin" presStyleLbl="node1" presStyleIdx="0" presStyleCnt="6"/>
      <dgm:spPr/>
      <dgm:t>
        <a:bodyPr/>
        <a:lstStyle/>
        <a:p>
          <a:endParaRPr lang="tr-TR"/>
        </a:p>
      </dgm:t>
    </dgm:pt>
    <dgm:pt modelId="{B6DF31FB-BC0F-4978-9D47-438DEBBA04B8}" type="pres">
      <dgm:prSet presAssocID="{E20629D8-F340-4456-BF55-996B8F1E413F}" presName="parentText" presStyleLbl="node1" presStyleIdx="1" presStyleCnt="6">
        <dgm:presLayoutVars>
          <dgm:chMax val="0"/>
          <dgm:bulletEnabled val="1"/>
        </dgm:presLayoutVars>
      </dgm:prSet>
      <dgm:spPr/>
      <dgm:t>
        <a:bodyPr/>
        <a:lstStyle/>
        <a:p>
          <a:endParaRPr lang="tr-TR"/>
        </a:p>
      </dgm:t>
    </dgm:pt>
    <dgm:pt modelId="{D24A9B4B-E84A-4C80-BDA0-9F20F9DBBEE1}" type="pres">
      <dgm:prSet presAssocID="{E20629D8-F340-4456-BF55-996B8F1E413F}" presName="negativeSpace" presStyleCnt="0"/>
      <dgm:spPr/>
    </dgm:pt>
    <dgm:pt modelId="{13B9A1D7-19DF-4E9F-B2CD-7999CA8F53D9}" type="pres">
      <dgm:prSet presAssocID="{E20629D8-F340-4456-BF55-996B8F1E413F}" presName="childText" presStyleLbl="conFgAcc1" presStyleIdx="1" presStyleCnt="6">
        <dgm:presLayoutVars>
          <dgm:bulletEnabled val="1"/>
        </dgm:presLayoutVars>
      </dgm:prSet>
      <dgm:spPr/>
    </dgm:pt>
    <dgm:pt modelId="{0E0761EF-AB2E-4E3D-B63A-064287FBF72C}" type="pres">
      <dgm:prSet presAssocID="{724A096A-869F-41A6-9539-205D7519492A}" presName="spaceBetweenRectangles" presStyleCnt="0"/>
      <dgm:spPr/>
    </dgm:pt>
    <dgm:pt modelId="{10652926-8E90-4688-A302-B1855DA3C565}" type="pres">
      <dgm:prSet presAssocID="{C4FD5E19-A081-4699-AE20-2D02E77C6F4A}" presName="parentLin" presStyleCnt="0"/>
      <dgm:spPr/>
    </dgm:pt>
    <dgm:pt modelId="{74F940D2-5F22-42AA-A2D1-94A6845655CC}" type="pres">
      <dgm:prSet presAssocID="{C4FD5E19-A081-4699-AE20-2D02E77C6F4A}" presName="parentLeftMargin" presStyleLbl="node1" presStyleIdx="1" presStyleCnt="6"/>
      <dgm:spPr/>
      <dgm:t>
        <a:bodyPr/>
        <a:lstStyle/>
        <a:p>
          <a:endParaRPr lang="tr-TR"/>
        </a:p>
      </dgm:t>
    </dgm:pt>
    <dgm:pt modelId="{D7CBB7DD-CEE5-41BD-8CEB-BAEC044DEB23}" type="pres">
      <dgm:prSet presAssocID="{C4FD5E19-A081-4699-AE20-2D02E77C6F4A}" presName="parentText" presStyleLbl="node1" presStyleIdx="2" presStyleCnt="6" custScaleY="145978">
        <dgm:presLayoutVars>
          <dgm:chMax val="0"/>
          <dgm:bulletEnabled val="1"/>
        </dgm:presLayoutVars>
      </dgm:prSet>
      <dgm:spPr/>
      <dgm:t>
        <a:bodyPr/>
        <a:lstStyle/>
        <a:p>
          <a:endParaRPr lang="tr-TR"/>
        </a:p>
      </dgm:t>
    </dgm:pt>
    <dgm:pt modelId="{8CB14B4A-931E-42B7-ADA1-0E1E556B9C63}" type="pres">
      <dgm:prSet presAssocID="{C4FD5E19-A081-4699-AE20-2D02E77C6F4A}" presName="negativeSpace" presStyleCnt="0"/>
      <dgm:spPr/>
    </dgm:pt>
    <dgm:pt modelId="{C931E1FF-D377-4C30-9EC2-DCEAF9CD5E23}" type="pres">
      <dgm:prSet presAssocID="{C4FD5E19-A081-4699-AE20-2D02E77C6F4A}" presName="childText" presStyleLbl="conFgAcc1" presStyleIdx="2" presStyleCnt="6">
        <dgm:presLayoutVars>
          <dgm:bulletEnabled val="1"/>
        </dgm:presLayoutVars>
      </dgm:prSet>
      <dgm:spPr/>
    </dgm:pt>
    <dgm:pt modelId="{9C58EFA3-52D0-4A23-9641-44F67E9E0EEF}" type="pres">
      <dgm:prSet presAssocID="{32E65211-6ADB-4AF1-9613-CD2584D6D4C3}" presName="spaceBetweenRectangles" presStyleCnt="0"/>
      <dgm:spPr/>
    </dgm:pt>
    <dgm:pt modelId="{A70DAE42-A687-4FB5-8F59-EDDACEAD2E53}" type="pres">
      <dgm:prSet presAssocID="{6F6330DD-D614-4272-AB11-484C68DFC196}" presName="parentLin" presStyleCnt="0"/>
      <dgm:spPr/>
    </dgm:pt>
    <dgm:pt modelId="{D933C84C-FC6C-4FF3-A57E-A10827731DA7}" type="pres">
      <dgm:prSet presAssocID="{6F6330DD-D614-4272-AB11-484C68DFC196}" presName="parentLeftMargin" presStyleLbl="node1" presStyleIdx="2" presStyleCnt="6"/>
      <dgm:spPr/>
      <dgm:t>
        <a:bodyPr/>
        <a:lstStyle/>
        <a:p>
          <a:endParaRPr lang="tr-TR"/>
        </a:p>
      </dgm:t>
    </dgm:pt>
    <dgm:pt modelId="{8EBE547B-985D-4E79-A2FA-C19084A0C7D3}" type="pres">
      <dgm:prSet presAssocID="{6F6330DD-D614-4272-AB11-484C68DFC196}" presName="parentText" presStyleLbl="node1" presStyleIdx="3" presStyleCnt="6">
        <dgm:presLayoutVars>
          <dgm:chMax val="0"/>
          <dgm:bulletEnabled val="1"/>
        </dgm:presLayoutVars>
      </dgm:prSet>
      <dgm:spPr/>
      <dgm:t>
        <a:bodyPr/>
        <a:lstStyle/>
        <a:p>
          <a:endParaRPr lang="tr-TR"/>
        </a:p>
      </dgm:t>
    </dgm:pt>
    <dgm:pt modelId="{E37D6737-61D4-4E5D-B5A4-D80A16F82C6C}" type="pres">
      <dgm:prSet presAssocID="{6F6330DD-D614-4272-AB11-484C68DFC196}" presName="negativeSpace" presStyleCnt="0"/>
      <dgm:spPr/>
    </dgm:pt>
    <dgm:pt modelId="{019A96BA-8D28-4352-BCE8-21856B91E5DF}" type="pres">
      <dgm:prSet presAssocID="{6F6330DD-D614-4272-AB11-484C68DFC196}" presName="childText" presStyleLbl="conFgAcc1" presStyleIdx="3" presStyleCnt="6">
        <dgm:presLayoutVars>
          <dgm:bulletEnabled val="1"/>
        </dgm:presLayoutVars>
      </dgm:prSet>
      <dgm:spPr/>
    </dgm:pt>
    <dgm:pt modelId="{D75BE35E-D688-4674-887A-3825E60395FF}" type="pres">
      <dgm:prSet presAssocID="{96C8D2EC-81E8-4BFC-8FD7-A7F88BCD0F94}" presName="spaceBetweenRectangles" presStyleCnt="0"/>
      <dgm:spPr/>
    </dgm:pt>
    <dgm:pt modelId="{02608F88-0172-4DB9-8179-3AF4544AE239}" type="pres">
      <dgm:prSet presAssocID="{F48EA8DF-8383-4582-B84B-6B4F769C0796}" presName="parentLin" presStyleCnt="0"/>
      <dgm:spPr/>
    </dgm:pt>
    <dgm:pt modelId="{25A9EE80-3AF9-49B3-B143-03A98CE38F07}" type="pres">
      <dgm:prSet presAssocID="{F48EA8DF-8383-4582-B84B-6B4F769C0796}" presName="parentLeftMargin" presStyleLbl="node1" presStyleIdx="3" presStyleCnt="6"/>
      <dgm:spPr/>
      <dgm:t>
        <a:bodyPr/>
        <a:lstStyle/>
        <a:p>
          <a:endParaRPr lang="tr-TR"/>
        </a:p>
      </dgm:t>
    </dgm:pt>
    <dgm:pt modelId="{8F22EB70-9198-4EC5-AAD1-550BB1F86863}" type="pres">
      <dgm:prSet presAssocID="{F48EA8DF-8383-4582-B84B-6B4F769C0796}" presName="parentText" presStyleLbl="node1" presStyleIdx="4" presStyleCnt="6">
        <dgm:presLayoutVars>
          <dgm:chMax val="0"/>
          <dgm:bulletEnabled val="1"/>
        </dgm:presLayoutVars>
      </dgm:prSet>
      <dgm:spPr/>
      <dgm:t>
        <a:bodyPr/>
        <a:lstStyle/>
        <a:p>
          <a:endParaRPr lang="tr-TR"/>
        </a:p>
      </dgm:t>
    </dgm:pt>
    <dgm:pt modelId="{37EFC3C2-B323-4D64-880C-E894032EA2CB}" type="pres">
      <dgm:prSet presAssocID="{F48EA8DF-8383-4582-B84B-6B4F769C0796}" presName="negativeSpace" presStyleCnt="0"/>
      <dgm:spPr/>
    </dgm:pt>
    <dgm:pt modelId="{50050248-F52F-422C-923A-93FA7BF6A4CE}" type="pres">
      <dgm:prSet presAssocID="{F48EA8DF-8383-4582-B84B-6B4F769C0796}" presName="childText" presStyleLbl="conFgAcc1" presStyleIdx="4" presStyleCnt="6">
        <dgm:presLayoutVars>
          <dgm:bulletEnabled val="1"/>
        </dgm:presLayoutVars>
      </dgm:prSet>
      <dgm:spPr/>
    </dgm:pt>
    <dgm:pt modelId="{18C24B80-0B1A-4A75-88AA-B5F2DBA2B7A5}" type="pres">
      <dgm:prSet presAssocID="{86F020E9-2FBA-409B-AE85-446002D03F75}" presName="spaceBetweenRectangles" presStyleCnt="0"/>
      <dgm:spPr/>
    </dgm:pt>
    <dgm:pt modelId="{D29539DD-5FB7-45F9-9FB5-AA714A41F3B2}" type="pres">
      <dgm:prSet presAssocID="{4E1E683B-6E59-40E3-ADA6-231112E40182}" presName="parentLin" presStyleCnt="0"/>
      <dgm:spPr/>
    </dgm:pt>
    <dgm:pt modelId="{4F0B3F46-C2A1-4A49-BF7A-AFE9BDE6607C}" type="pres">
      <dgm:prSet presAssocID="{4E1E683B-6E59-40E3-ADA6-231112E40182}" presName="parentLeftMargin" presStyleLbl="node1" presStyleIdx="4" presStyleCnt="6"/>
      <dgm:spPr/>
      <dgm:t>
        <a:bodyPr/>
        <a:lstStyle/>
        <a:p>
          <a:endParaRPr lang="tr-TR"/>
        </a:p>
      </dgm:t>
    </dgm:pt>
    <dgm:pt modelId="{AAF60CC8-9E23-4A5F-9190-0E862539A3D0}" type="pres">
      <dgm:prSet presAssocID="{4E1E683B-6E59-40E3-ADA6-231112E40182}" presName="parentText" presStyleLbl="node1" presStyleIdx="5" presStyleCnt="6">
        <dgm:presLayoutVars>
          <dgm:chMax val="0"/>
          <dgm:bulletEnabled val="1"/>
        </dgm:presLayoutVars>
      </dgm:prSet>
      <dgm:spPr/>
      <dgm:t>
        <a:bodyPr/>
        <a:lstStyle/>
        <a:p>
          <a:endParaRPr lang="tr-TR"/>
        </a:p>
      </dgm:t>
    </dgm:pt>
    <dgm:pt modelId="{E2874146-E07E-40AA-AF78-A60799909078}" type="pres">
      <dgm:prSet presAssocID="{4E1E683B-6E59-40E3-ADA6-231112E40182}" presName="negativeSpace" presStyleCnt="0"/>
      <dgm:spPr/>
    </dgm:pt>
    <dgm:pt modelId="{D4D3BBCD-D9AB-4921-9EB9-89222F49B32E}" type="pres">
      <dgm:prSet presAssocID="{4E1E683B-6E59-40E3-ADA6-231112E40182}" presName="childText" presStyleLbl="conFgAcc1" presStyleIdx="5" presStyleCnt="6">
        <dgm:presLayoutVars>
          <dgm:bulletEnabled val="1"/>
        </dgm:presLayoutVars>
      </dgm:prSet>
      <dgm:spPr/>
    </dgm:pt>
  </dgm:ptLst>
  <dgm:cxnLst>
    <dgm:cxn modelId="{3DD7CC1A-8D67-4681-AE6C-8D29641D2463}" srcId="{7464847F-E0BE-4532-A58A-E2739F80525F}" destId="{6F6330DD-D614-4272-AB11-484C68DFC196}" srcOrd="3" destOrd="0" parTransId="{BD3DA99F-FF9F-420C-A22D-95CF320A0158}" sibTransId="{96C8D2EC-81E8-4BFC-8FD7-A7F88BCD0F94}"/>
    <dgm:cxn modelId="{8A2C7257-8951-42F4-8138-5A3CC6CC9C6D}" type="presOf" srcId="{E20629D8-F340-4456-BF55-996B8F1E413F}" destId="{BA95BA26-2BCF-4848-AB77-0DE43FF69938}" srcOrd="0" destOrd="0" presId="urn:microsoft.com/office/officeart/2005/8/layout/list1"/>
    <dgm:cxn modelId="{18EADBC0-28D6-4461-92B7-E25DDA2D9527}" type="presOf" srcId="{6F6330DD-D614-4272-AB11-484C68DFC196}" destId="{D933C84C-FC6C-4FF3-A57E-A10827731DA7}" srcOrd="0" destOrd="0" presId="urn:microsoft.com/office/officeart/2005/8/layout/list1"/>
    <dgm:cxn modelId="{F05232A1-F207-472D-B668-CD46D545894B}" type="presOf" srcId="{4E1E683B-6E59-40E3-ADA6-231112E40182}" destId="{AAF60CC8-9E23-4A5F-9190-0E862539A3D0}" srcOrd="1" destOrd="0" presId="urn:microsoft.com/office/officeart/2005/8/layout/list1"/>
    <dgm:cxn modelId="{CACB3678-B584-499B-9D92-F415D8932A16}" srcId="{7464847F-E0BE-4532-A58A-E2739F80525F}" destId="{C4FD5E19-A081-4699-AE20-2D02E77C6F4A}" srcOrd="2" destOrd="0" parTransId="{18FA88B3-A0A2-41FF-9D43-B1447123314B}" sibTransId="{32E65211-6ADB-4AF1-9613-CD2584D6D4C3}"/>
    <dgm:cxn modelId="{87A8BF33-A959-4FBC-ACD4-24BADA173252}" type="presOf" srcId="{6F29BA01-9EAC-47ED-B96D-B32C02E82C78}" destId="{A46A5061-F194-42DB-A5BD-69E4E60F94DB}" srcOrd="1" destOrd="0" presId="urn:microsoft.com/office/officeart/2005/8/layout/list1"/>
    <dgm:cxn modelId="{C5CC89FF-E76E-4B91-AE3F-5F6CB99F720E}" srcId="{7464847F-E0BE-4532-A58A-E2739F80525F}" destId="{6F29BA01-9EAC-47ED-B96D-B32C02E82C78}" srcOrd="0" destOrd="0" parTransId="{33CD240D-F4E8-448E-A5DC-89541268B4FB}" sibTransId="{3C6143C4-C0D3-4582-97EB-BB994AEC869C}"/>
    <dgm:cxn modelId="{02D6154A-23BC-4B13-BBB9-ECAE15E4862D}" type="presOf" srcId="{C4FD5E19-A081-4699-AE20-2D02E77C6F4A}" destId="{D7CBB7DD-CEE5-41BD-8CEB-BAEC044DEB23}" srcOrd="1" destOrd="0" presId="urn:microsoft.com/office/officeart/2005/8/layout/list1"/>
    <dgm:cxn modelId="{64819C65-0939-4824-9B43-49243D324D24}" type="presOf" srcId="{6F6330DD-D614-4272-AB11-484C68DFC196}" destId="{8EBE547B-985D-4E79-A2FA-C19084A0C7D3}" srcOrd="1" destOrd="0" presId="urn:microsoft.com/office/officeart/2005/8/layout/list1"/>
    <dgm:cxn modelId="{AF338B56-F8DB-4100-9BA4-234369FB8DE5}" type="presOf" srcId="{6F29BA01-9EAC-47ED-B96D-B32C02E82C78}" destId="{4E28E670-05EF-48DA-BF3A-5BBD63E4B95A}" srcOrd="0" destOrd="0" presId="urn:microsoft.com/office/officeart/2005/8/layout/list1"/>
    <dgm:cxn modelId="{7D0BD561-4CA6-4D86-A211-86BDC559DC36}" srcId="{7464847F-E0BE-4532-A58A-E2739F80525F}" destId="{4E1E683B-6E59-40E3-ADA6-231112E40182}" srcOrd="5" destOrd="0" parTransId="{BDA922AF-4E54-4FF6-9137-4E08AAE435E9}" sibTransId="{E07429C5-0860-4DB6-B2A5-D4C4D2E2A28A}"/>
    <dgm:cxn modelId="{E336BC92-2BF4-419C-91CB-9E3A8FDCE0AF}" type="presOf" srcId="{C4FD5E19-A081-4699-AE20-2D02E77C6F4A}" destId="{74F940D2-5F22-42AA-A2D1-94A6845655CC}" srcOrd="0" destOrd="0" presId="urn:microsoft.com/office/officeart/2005/8/layout/list1"/>
    <dgm:cxn modelId="{55AEB779-07F3-45FA-8538-C94B42047C1C}" srcId="{7464847F-E0BE-4532-A58A-E2739F80525F}" destId="{F48EA8DF-8383-4582-B84B-6B4F769C0796}" srcOrd="4" destOrd="0" parTransId="{7095D432-B99A-436B-A17E-38787BF83AC2}" sibTransId="{86F020E9-2FBA-409B-AE85-446002D03F75}"/>
    <dgm:cxn modelId="{962DA80F-D708-439A-85D5-9303030EB3DD}" type="presOf" srcId="{4E1E683B-6E59-40E3-ADA6-231112E40182}" destId="{4F0B3F46-C2A1-4A49-BF7A-AFE9BDE6607C}" srcOrd="0" destOrd="0" presId="urn:microsoft.com/office/officeart/2005/8/layout/list1"/>
    <dgm:cxn modelId="{5799030F-52D3-4A95-952D-BE7B083226EB}" type="presOf" srcId="{F48EA8DF-8383-4582-B84B-6B4F769C0796}" destId="{25A9EE80-3AF9-49B3-B143-03A98CE38F07}" srcOrd="0" destOrd="0" presId="urn:microsoft.com/office/officeart/2005/8/layout/list1"/>
    <dgm:cxn modelId="{DEB94FCE-8287-4812-B230-73C151CBE078}" type="presOf" srcId="{7464847F-E0BE-4532-A58A-E2739F80525F}" destId="{3492FBCB-EABA-414A-83F4-B311D67F198C}" srcOrd="0" destOrd="0" presId="urn:microsoft.com/office/officeart/2005/8/layout/list1"/>
    <dgm:cxn modelId="{B8697F48-30F0-432A-94AC-687624071F54}" type="presOf" srcId="{F48EA8DF-8383-4582-B84B-6B4F769C0796}" destId="{8F22EB70-9198-4EC5-AAD1-550BB1F86863}" srcOrd="1" destOrd="0" presId="urn:microsoft.com/office/officeart/2005/8/layout/list1"/>
    <dgm:cxn modelId="{CD95CC62-0CC0-490B-8F30-3917C7C5B7DB}" srcId="{7464847F-E0BE-4532-A58A-E2739F80525F}" destId="{E20629D8-F340-4456-BF55-996B8F1E413F}" srcOrd="1" destOrd="0" parTransId="{B8987D19-CE00-4ADD-B5E6-D3A52EBD8D9A}" sibTransId="{724A096A-869F-41A6-9539-205D7519492A}"/>
    <dgm:cxn modelId="{97CFFFC5-3F98-4FEE-8BAE-43FD4961974D}" type="presOf" srcId="{E20629D8-F340-4456-BF55-996B8F1E413F}" destId="{B6DF31FB-BC0F-4978-9D47-438DEBBA04B8}" srcOrd="1" destOrd="0" presId="urn:microsoft.com/office/officeart/2005/8/layout/list1"/>
    <dgm:cxn modelId="{171E0F86-B3C3-4257-B665-2CE1D5AC53A2}" type="presParOf" srcId="{3492FBCB-EABA-414A-83F4-B311D67F198C}" destId="{6FEAE2F8-5C66-409A-B3FD-FC2E43C7A764}" srcOrd="0" destOrd="0" presId="urn:microsoft.com/office/officeart/2005/8/layout/list1"/>
    <dgm:cxn modelId="{4A70DF4F-305D-405F-9417-74C759239F58}" type="presParOf" srcId="{6FEAE2F8-5C66-409A-B3FD-FC2E43C7A764}" destId="{4E28E670-05EF-48DA-BF3A-5BBD63E4B95A}" srcOrd="0" destOrd="0" presId="urn:microsoft.com/office/officeart/2005/8/layout/list1"/>
    <dgm:cxn modelId="{92303B5B-84AE-414D-AA60-4D1D2478C90D}" type="presParOf" srcId="{6FEAE2F8-5C66-409A-B3FD-FC2E43C7A764}" destId="{A46A5061-F194-42DB-A5BD-69E4E60F94DB}" srcOrd="1" destOrd="0" presId="urn:microsoft.com/office/officeart/2005/8/layout/list1"/>
    <dgm:cxn modelId="{16EF7D76-8AA0-4DFE-915B-D0025111CB3D}" type="presParOf" srcId="{3492FBCB-EABA-414A-83F4-B311D67F198C}" destId="{36998CF0-2ADF-4573-B58D-3CC747907793}" srcOrd="1" destOrd="0" presId="urn:microsoft.com/office/officeart/2005/8/layout/list1"/>
    <dgm:cxn modelId="{CA5DD3BD-104F-459D-A82E-C0F972A4C8FF}" type="presParOf" srcId="{3492FBCB-EABA-414A-83F4-B311D67F198C}" destId="{0937D75C-1B51-4655-A41D-D3B424E366DB}" srcOrd="2" destOrd="0" presId="urn:microsoft.com/office/officeart/2005/8/layout/list1"/>
    <dgm:cxn modelId="{4BCF625B-D56A-4C05-A543-86774037AB96}" type="presParOf" srcId="{3492FBCB-EABA-414A-83F4-B311D67F198C}" destId="{B6B16B78-6334-409D-BC8E-AD0CFB219EB4}" srcOrd="3" destOrd="0" presId="urn:microsoft.com/office/officeart/2005/8/layout/list1"/>
    <dgm:cxn modelId="{18BF5F21-6BE6-418F-911F-C00CB56E8551}" type="presParOf" srcId="{3492FBCB-EABA-414A-83F4-B311D67F198C}" destId="{CC1DF08E-4FE4-4DCF-A3B5-47F5D1F916A0}" srcOrd="4" destOrd="0" presId="urn:microsoft.com/office/officeart/2005/8/layout/list1"/>
    <dgm:cxn modelId="{69BBB23B-C299-4AEF-B29A-9C2F3E6B8C05}" type="presParOf" srcId="{CC1DF08E-4FE4-4DCF-A3B5-47F5D1F916A0}" destId="{BA95BA26-2BCF-4848-AB77-0DE43FF69938}" srcOrd="0" destOrd="0" presId="urn:microsoft.com/office/officeart/2005/8/layout/list1"/>
    <dgm:cxn modelId="{4C7E82FF-3316-49EE-ACF3-FBF02803EC79}" type="presParOf" srcId="{CC1DF08E-4FE4-4DCF-A3B5-47F5D1F916A0}" destId="{B6DF31FB-BC0F-4978-9D47-438DEBBA04B8}" srcOrd="1" destOrd="0" presId="urn:microsoft.com/office/officeart/2005/8/layout/list1"/>
    <dgm:cxn modelId="{59F73BB4-2570-43A1-8C40-DC8BD0365344}" type="presParOf" srcId="{3492FBCB-EABA-414A-83F4-B311D67F198C}" destId="{D24A9B4B-E84A-4C80-BDA0-9F20F9DBBEE1}" srcOrd="5" destOrd="0" presId="urn:microsoft.com/office/officeart/2005/8/layout/list1"/>
    <dgm:cxn modelId="{01DDB56B-4B04-48DA-A7C6-B32B53685B87}" type="presParOf" srcId="{3492FBCB-EABA-414A-83F4-B311D67F198C}" destId="{13B9A1D7-19DF-4E9F-B2CD-7999CA8F53D9}" srcOrd="6" destOrd="0" presId="urn:microsoft.com/office/officeart/2005/8/layout/list1"/>
    <dgm:cxn modelId="{12E7059F-DDD5-45EB-9A5A-2FC9DD8CEB60}" type="presParOf" srcId="{3492FBCB-EABA-414A-83F4-B311D67F198C}" destId="{0E0761EF-AB2E-4E3D-B63A-064287FBF72C}" srcOrd="7" destOrd="0" presId="urn:microsoft.com/office/officeart/2005/8/layout/list1"/>
    <dgm:cxn modelId="{2B6AF1D6-1C52-4006-83E0-7226C36D187A}" type="presParOf" srcId="{3492FBCB-EABA-414A-83F4-B311D67F198C}" destId="{10652926-8E90-4688-A302-B1855DA3C565}" srcOrd="8" destOrd="0" presId="urn:microsoft.com/office/officeart/2005/8/layout/list1"/>
    <dgm:cxn modelId="{3B591CE4-4EFF-418C-AB91-E42AC2DDC732}" type="presParOf" srcId="{10652926-8E90-4688-A302-B1855DA3C565}" destId="{74F940D2-5F22-42AA-A2D1-94A6845655CC}" srcOrd="0" destOrd="0" presId="urn:microsoft.com/office/officeart/2005/8/layout/list1"/>
    <dgm:cxn modelId="{110ACB71-F287-4E1B-88FA-A85AA3C7E38D}" type="presParOf" srcId="{10652926-8E90-4688-A302-B1855DA3C565}" destId="{D7CBB7DD-CEE5-41BD-8CEB-BAEC044DEB23}" srcOrd="1" destOrd="0" presId="urn:microsoft.com/office/officeart/2005/8/layout/list1"/>
    <dgm:cxn modelId="{BE7900B8-0EEA-42B1-9CD5-E0792D7EF990}" type="presParOf" srcId="{3492FBCB-EABA-414A-83F4-B311D67F198C}" destId="{8CB14B4A-931E-42B7-ADA1-0E1E556B9C63}" srcOrd="9" destOrd="0" presId="urn:microsoft.com/office/officeart/2005/8/layout/list1"/>
    <dgm:cxn modelId="{D724A441-E8ED-446E-9D59-D684CB889CB0}" type="presParOf" srcId="{3492FBCB-EABA-414A-83F4-B311D67F198C}" destId="{C931E1FF-D377-4C30-9EC2-DCEAF9CD5E23}" srcOrd="10" destOrd="0" presId="urn:microsoft.com/office/officeart/2005/8/layout/list1"/>
    <dgm:cxn modelId="{2A8A073B-9F5B-4E2C-9E5D-58825C1DA0E5}" type="presParOf" srcId="{3492FBCB-EABA-414A-83F4-B311D67F198C}" destId="{9C58EFA3-52D0-4A23-9641-44F67E9E0EEF}" srcOrd="11" destOrd="0" presId="urn:microsoft.com/office/officeart/2005/8/layout/list1"/>
    <dgm:cxn modelId="{808B5C5F-BE72-49A5-87C6-4D9024F79299}" type="presParOf" srcId="{3492FBCB-EABA-414A-83F4-B311D67F198C}" destId="{A70DAE42-A687-4FB5-8F59-EDDACEAD2E53}" srcOrd="12" destOrd="0" presId="urn:microsoft.com/office/officeart/2005/8/layout/list1"/>
    <dgm:cxn modelId="{120842C7-8B56-4A2C-847D-C83F071C8B21}" type="presParOf" srcId="{A70DAE42-A687-4FB5-8F59-EDDACEAD2E53}" destId="{D933C84C-FC6C-4FF3-A57E-A10827731DA7}" srcOrd="0" destOrd="0" presId="urn:microsoft.com/office/officeart/2005/8/layout/list1"/>
    <dgm:cxn modelId="{2DCF28A3-BF48-44A9-954D-365D16679176}" type="presParOf" srcId="{A70DAE42-A687-4FB5-8F59-EDDACEAD2E53}" destId="{8EBE547B-985D-4E79-A2FA-C19084A0C7D3}" srcOrd="1" destOrd="0" presId="urn:microsoft.com/office/officeart/2005/8/layout/list1"/>
    <dgm:cxn modelId="{5FE88CE7-E793-4E21-9815-0AA69AEE3D83}" type="presParOf" srcId="{3492FBCB-EABA-414A-83F4-B311D67F198C}" destId="{E37D6737-61D4-4E5D-B5A4-D80A16F82C6C}" srcOrd="13" destOrd="0" presId="urn:microsoft.com/office/officeart/2005/8/layout/list1"/>
    <dgm:cxn modelId="{CD9F4D16-4442-472D-8D94-D0811868BFF0}" type="presParOf" srcId="{3492FBCB-EABA-414A-83F4-B311D67F198C}" destId="{019A96BA-8D28-4352-BCE8-21856B91E5DF}" srcOrd="14" destOrd="0" presId="urn:microsoft.com/office/officeart/2005/8/layout/list1"/>
    <dgm:cxn modelId="{432BBD84-1859-4ACD-9E46-C10DA7B9372B}" type="presParOf" srcId="{3492FBCB-EABA-414A-83F4-B311D67F198C}" destId="{D75BE35E-D688-4674-887A-3825E60395FF}" srcOrd="15" destOrd="0" presId="urn:microsoft.com/office/officeart/2005/8/layout/list1"/>
    <dgm:cxn modelId="{2FDDACFF-43ED-4463-B482-88F8CE47B99D}" type="presParOf" srcId="{3492FBCB-EABA-414A-83F4-B311D67F198C}" destId="{02608F88-0172-4DB9-8179-3AF4544AE239}" srcOrd="16" destOrd="0" presId="urn:microsoft.com/office/officeart/2005/8/layout/list1"/>
    <dgm:cxn modelId="{D9E4B49C-9BEA-4DD0-9A51-85173AA16377}" type="presParOf" srcId="{02608F88-0172-4DB9-8179-3AF4544AE239}" destId="{25A9EE80-3AF9-49B3-B143-03A98CE38F07}" srcOrd="0" destOrd="0" presId="urn:microsoft.com/office/officeart/2005/8/layout/list1"/>
    <dgm:cxn modelId="{5A26E4B4-5E82-4798-A1BA-2D02CF736DBC}" type="presParOf" srcId="{02608F88-0172-4DB9-8179-3AF4544AE239}" destId="{8F22EB70-9198-4EC5-AAD1-550BB1F86863}" srcOrd="1" destOrd="0" presId="urn:microsoft.com/office/officeart/2005/8/layout/list1"/>
    <dgm:cxn modelId="{966EC065-ADA8-4853-AF65-6463A311BF00}" type="presParOf" srcId="{3492FBCB-EABA-414A-83F4-B311D67F198C}" destId="{37EFC3C2-B323-4D64-880C-E894032EA2CB}" srcOrd="17" destOrd="0" presId="urn:microsoft.com/office/officeart/2005/8/layout/list1"/>
    <dgm:cxn modelId="{34EE2C37-0AE7-4AB4-B0DC-0879FFA3E7F7}" type="presParOf" srcId="{3492FBCB-EABA-414A-83F4-B311D67F198C}" destId="{50050248-F52F-422C-923A-93FA7BF6A4CE}" srcOrd="18" destOrd="0" presId="urn:microsoft.com/office/officeart/2005/8/layout/list1"/>
    <dgm:cxn modelId="{34E09CF8-6814-4262-ABFB-9A3B94BCE96A}" type="presParOf" srcId="{3492FBCB-EABA-414A-83F4-B311D67F198C}" destId="{18C24B80-0B1A-4A75-88AA-B5F2DBA2B7A5}" srcOrd="19" destOrd="0" presId="urn:microsoft.com/office/officeart/2005/8/layout/list1"/>
    <dgm:cxn modelId="{368DD2B3-1FCC-44D8-804D-26CCD22480D3}" type="presParOf" srcId="{3492FBCB-EABA-414A-83F4-B311D67F198C}" destId="{D29539DD-5FB7-45F9-9FB5-AA714A41F3B2}" srcOrd="20" destOrd="0" presId="urn:microsoft.com/office/officeart/2005/8/layout/list1"/>
    <dgm:cxn modelId="{DD7A886C-E3AD-4ED7-8F36-72C8CB9D9E19}" type="presParOf" srcId="{D29539DD-5FB7-45F9-9FB5-AA714A41F3B2}" destId="{4F0B3F46-C2A1-4A49-BF7A-AFE9BDE6607C}" srcOrd="0" destOrd="0" presId="urn:microsoft.com/office/officeart/2005/8/layout/list1"/>
    <dgm:cxn modelId="{54481A2B-CD46-414D-A541-9EE2E84AF85E}" type="presParOf" srcId="{D29539DD-5FB7-45F9-9FB5-AA714A41F3B2}" destId="{AAF60CC8-9E23-4A5F-9190-0E862539A3D0}" srcOrd="1" destOrd="0" presId="urn:microsoft.com/office/officeart/2005/8/layout/list1"/>
    <dgm:cxn modelId="{DB4CC26D-2871-4385-A781-0E4381148C3D}" type="presParOf" srcId="{3492FBCB-EABA-414A-83F4-B311D67F198C}" destId="{E2874146-E07E-40AA-AF78-A60799909078}" srcOrd="21" destOrd="0" presId="urn:microsoft.com/office/officeart/2005/8/layout/list1"/>
    <dgm:cxn modelId="{CD02BC20-D2B9-4DE4-B0ED-0EE55435D725}" type="presParOf" srcId="{3492FBCB-EABA-414A-83F4-B311D67F198C}" destId="{D4D3BBCD-D9AB-4921-9EB9-89222F49B32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9E8C43-BDA7-4CCE-A67E-12F9ECACEAC6}" type="doc">
      <dgm:prSet loTypeId="urn:microsoft.com/office/officeart/2005/8/layout/process1" loCatId="process" qsTypeId="urn:microsoft.com/office/officeart/2005/8/quickstyle/simple1" qsCatId="simple" csTypeId="urn:microsoft.com/office/officeart/2005/8/colors/accent1_2" csCatId="accent1" phldr="1"/>
      <dgm:spPr/>
    </dgm:pt>
    <dgm:pt modelId="{FAEA23A1-6D42-42D8-90B1-6972019CE156}">
      <dgm:prSet phldrT="[Metin]"/>
      <dgm:spPr/>
      <dgm:t>
        <a:bodyPr/>
        <a:lstStyle/>
        <a:p>
          <a:r>
            <a:rPr lang="tr-TR" dirty="0" smtClean="0"/>
            <a:t>Faaliyet Alanı Belirle</a:t>
          </a:r>
          <a:endParaRPr lang="tr-TR" dirty="0"/>
        </a:p>
      </dgm:t>
    </dgm:pt>
    <dgm:pt modelId="{DFDA4C54-8DF8-4B03-A732-6F2A06FDE107}" type="parTrans" cxnId="{ED3BA8C3-9A10-4B4D-A46B-C94E5E0CA368}">
      <dgm:prSet/>
      <dgm:spPr/>
      <dgm:t>
        <a:bodyPr/>
        <a:lstStyle/>
        <a:p>
          <a:endParaRPr lang="tr-TR"/>
        </a:p>
      </dgm:t>
    </dgm:pt>
    <dgm:pt modelId="{2F463289-5B2C-41F3-999A-6E343B8CFD3F}" type="sibTrans" cxnId="{ED3BA8C3-9A10-4B4D-A46B-C94E5E0CA368}">
      <dgm:prSet/>
      <dgm:spPr>
        <a:solidFill>
          <a:schemeClr val="accent2"/>
        </a:solidFill>
      </dgm:spPr>
      <dgm:t>
        <a:bodyPr/>
        <a:lstStyle/>
        <a:p>
          <a:endParaRPr lang="tr-TR"/>
        </a:p>
      </dgm:t>
    </dgm:pt>
    <dgm:pt modelId="{1BFE1A32-B4ED-43DE-86E1-ACF66AEEB3DA}">
      <dgm:prSet phldrT="[Metin]"/>
      <dgm:spPr/>
      <dgm:t>
        <a:bodyPr/>
        <a:lstStyle/>
        <a:p>
          <a:r>
            <a:rPr lang="tr-TR" dirty="0" smtClean="0"/>
            <a:t>Misyon Oluştur</a:t>
          </a:r>
          <a:endParaRPr lang="tr-TR" dirty="0"/>
        </a:p>
      </dgm:t>
    </dgm:pt>
    <dgm:pt modelId="{601E5796-D4F9-45B3-83FB-FEDC6EFD0BFA}" type="parTrans" cxnId="{B6D92D68-A210-4FC2-8BED-FE135A48B46D}">
      <dgm:prSet/>
      <dgm:spPr/>
      <dgm:t>
        <a:bodyPr/>
        <a:lstStyle/>
        <a:p>
          <a:endParaRPr lang="tr-TR"/>
        </a:p>
      </dgm:t>
    </dgm:pt>
    <dgm:pt modelId="{0FF2DA91-F905-4548-B341-D87FC7760D83}" type="sibTrans" cxnId="{B6D92D68-A210-4FC2-8BED-FE135A48B46D}">
      <dgm:prSet/>
      <dgm:spPr/>
      <dgm:t>
        <a:bodyPr/>
        <a:lstStyle/>
        <a:p>
          <a:endParaRPr lang="tr-TR"/>
        </a:p>
      </dgm:t>
    </dgm:pt>
    <dgm:pt modelId="{0DA09D8E-2F48-40D9-BB9A-4427E0FAA0E6}" type="pres">
      <dgm:prSet presAssocID="{479E8C43-BDA7-4CCE-A67E-12F9ECACEAC6}" presName="Name0" presStyleCnt="0">
        <dgm:presLayoutVars>
          <dgm:dir/>
          <dgm:resizeHandles val="exact"/>
        </dgm:presLayoutVars>
      </dgm:prSet>
      <dgm:spPr/>
    </dgm:pt>
    <dgm:pt modelId="{B1B39F45-2378-4189-9383-D069CFD153C1}" type="pres">
      <dgm:prSet presAssocID="{FAEA23A1-6D42-42D8-90B1-6972019CE156}" presName="node" presStyleLbl="node1" presStyleIdx="0" presStyleCnt="2" custScaleX="63664" custScaleY="52871" custLinFactNeighborX="-3076" custLinFactNeighborY="22277">
        <dgm:presLayoutVars>
          <dgm:bulletEnabled val="1"/>
        </dgm:presLayoutVars>
      </dgm:prSet>
      <dgm:spPr/>
      <dgm:t>
        <a:bodyPr/>
        <a:lstStyle/>
        <a:p>
          <a:endParaRPr lang="tr-TR"/>
        </a:p>
      </dgm:t>
    </dgm:pt>
    <dgm:pt modelId="{C1D305D4-DAD8-47DC-92FF-B0606F2088B6}" type="pres">
      <dgm:prSet presAssocID="{2F463289-5B2C-41F3-999A-6E343B8CFD3F}" presName="sibTrans" presStyleLbl="sibTrans2D1" presStyleIdx="0" presStyleCnt="1" custScaleX="157244" custScaleY="58120"/>
      <dgm:spPr/>
      <dgm:t>
        <a:bodyPr/>
        <a:lstStyle/>
        <a:p>
          <a:endParaRPr lang="tr-TR"/>
        </a:p>
      </dgm:t>
    </dgm:pt>
    <dgm:pt modelId="{5A2033E7-17B0-4C35-B6E5-129442426E08}" type="pres">
      <dgm:prSet presAssocID="{2F463289-5B2C-41F3-999A-6E343B8CFD3F}" presName="connectorText" presStyleLbl="sibTrans2D1" presStyleIdx="0" presStyleCnt="1"/>
      <dgm:spPr/>
      <dgm:t>
        <a:bodyPr/>
        <a:lstStyle/>
        <a:p>
          <a:endParaRPr lang="tr-TR"/>
        </a:p>
      </dgm:t>
    </dgm:pt>
    <dgm:pt modelId="{88FA2FE2-5B61-4A01-A72E-FCCD7A4FA167}" type="pres">
      <dgm:prSet presAssocID="{1BFE1A32-B4ED-43DE-86E1-ACF66AEEB3DA}" presName="node" presStyleLbl="node1" presStyleIdx="1" presStyleCnt="2" custScaleX="73051" custScaleY="49654" custLinFactNeighborX="-2304" custLinFactNeighborY="20669">
        <dgm:presLayoutVars>
          <dgm:bulletEnabled val="1"/>
        </dgm:presLayoutVars>
      </dgm:prSet>
      <dgm:spPr/>
      <dgm:t>
        <a:bodyPr/>
        <a:lstStyle/>
        <a:p>
          <a:endParaRPr lang="tr-TR"/>
        </a:p>
      </dgm:t>
    </dgm:pt>
  </dgm:ptLst>
  <dgm:cxnLst>
    <dgm:cxn modelId="{ED3BA8C3-9A10-4B4D-A46B-C94E5E0CA368}" srcId="{479E8C43-BDA7-4CCE-A67E-12F9ECACEAC6}" destId="{FAEA23A1-6D42-42D8-90B1-6972019CE156}" srcOrd="0" destOrd="0" parTransId="{DFDA4C54-8DF8-4B03-A732-6F2A06FDE107}" sibTransId="{2F463289-5B2C-41F3-999A-6E343B8CFD3F}"/>
    <dgm:cxn modelId="{34582E48-47F8-4C03-9582-02835B8DDCC8}" type="presOf" srcId="{1BFE1A32-B4ED-43DE-86E1-ACF66AEEB3DA}" destId="{88FA2FE2-5B61-4A01-A72E-FCCD7A4FA167}" srcOrd="0" destOrd="0" presId="urn:microsoft.com/office/officeart/2005/8/layout/process1"/>
    <dgm:cxn modelId="{657584C0-C78A-451D-820B-36DC4DE5CFD5}" type="presOf" srcId="{2F463289-5B2C-41F3-999A-6E343B8CFD3F}" destId="{5A2033E7-17B0-4C35-B6E5-129442426E08}" srcOrd="1" destOrd="0" presId="urn:microsoft.com/office/officeart/2005/8/layout/process1"/>
    <dgm:cxn modelId="{7BDB7FDF-C712-4AA7-B4F3-AE0B512D2E70}" type="presOf" srcId="{FAEA23A1-6D42-42D8-90B1-6972019CE156}" destId="{B1B39F45-2378-4189-9383-D069CFD153C1}" srcOrd="0" destOrd="0" presId="urn:microsoft.com/office/officeart/2005/8/layout/process1"/>
    <dgm:cxn modelId="{B6D92D68-A210-4FC2-8BED-FE135A48B46D}" srcId="{479E8C43-BDA7-4CCE-A67E-12F9ECACEAC6}" destId="{1BFE1A32-B4ED-43DE-86E1-ACF66AEEB3DA}" srcOrd="1" destOrd="0" parTransId="{601E5796-D4F9-45B3-83FB-FEDC6EFD0BFA}" sibTransId="{0FF2DA91-F905-4548-B341-D87FC7760D83}"/>
    <dgm:cxn modelId="{F064F8BD-0BE1-4373-8A45-E39A20C56186}" type="presOf" srcId="{2F463289-5B2C-41F3-999A-6E343B8CFD3F}" destId="{C1D305D4-DAD8-47DC-92FF-B0606F2088B6}" srcOrd="0" destOrd="0" presId="urn:microsoft.com/office/officeart/2005/8/layout/process1"/>
    <dgm:cxn modelId="{C74D51C9-D67C-49AC-9FC8-156FB35C0C98}" type="presOf" srcId="{479E8C43-BDA7-4CCE-A67E-12F9ECACEAC6}" destId="{0DA09D8E-2F48-40D9-BB9A-4427E0FAA0E6}" srcOrd="0" destOrd="0" presId="urn:microsoft.com/office/officeart/2005/8/layout/process1"/>
    <dgm:cxn modelId="{E53F04AB-667B-4D2D-8A9E-798AE4A9606A}" type="presParOf" srcId="{0DA09D8E-2F48-40D9-BB9A-4427E0FAA0E6}" destId="{B1B39F45-2378-4189-9383-D069CFD153C1}" srcOrd="0" destOrd="0" presId="urn:microsoft.com/office/officeart/2005/8/layout/process1"/>
    <dgm:cxn modelId="{439400D7-5C0A-4F13-B0BA-2A90F1D3B6E3}" type="presParOf" srcId="{0DA09D8E-2F48-40D9-BB9A-4427E0FAA0E6}" destId="{C1D305D4-DAD8-47DC-92FF-B0606F2088B6}" srcOrd="1" destOrd="0" presId="urn:microsoft.com/office/officeart/2005/8/layout/process1"/>
    <dgm:cxn modelId="{A77426F8-BD26-4CC2-B6DB-0743AF9F7EB6}" type="presParOf" srcId="{C1D305D4-DAD8-47DC-92FF-B0606F2088B6}" destId="{5A2033E7-17B0-4C35-B6E5-129442426E08}" srcOrd="0" destOrd="0" presId="urn:microsoft.com/office/officeart/2005/8/layout/process1"/>
    <dgm:cxn modelId="{9989227F-1D7A-4126-8F1F-CDD33E66E1BF}" type="presParOf" srcId="{0DA09D8E-2F48-40D9-BB9A-4427E0FAA0E6}" destId="{88FA2FE2-5B61-4A01-A72E-FCCD7A4FA16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8B436A-1342-401E-9978-732139B7697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40535F42-8239-4658-8659-6781364CECA2}">
      <dgm:prSet phldrT="[Metin]" custT="1"/>
      <dgm:spPr/>
      <dgm:t>
        <a:bodyPr/>
        <a:lstStyle/>
        <a:p>
          <a:r>
            <a:rPr lang="tr-TR" sz="2000" dirty="0" smtClean="0"/>
            <a:t>Üretilen mal ve hizmet nedir? </a:t>
          </a:r>
          <a:endParaRPr lang="tr-TR" sz="2000" dirty="0"/>
        </a:p>
      </dgm:t>
    </dgm:pt>
    <dgm:pt modelId="{89874415-8CE0-4A5A-A6A2-379E50F76BC8}" type="parTrans" cxnId="{3E7D4284-99AD-4017-B84D-1FF7C4ABDBEE}">
      <dgm:prSet/>
      <dgm:spPr/>
      <dgm:t>
        <a:bodyPr/>
        <a:lstStyle/>
        <a:p>
          <a:endParaRPr lang="tr-TR" sz="1800"/>
        </a:p>
      </dgm:t>
    </dgm:pt>
    <dgm:pt modelId="{8E2C8BC8-DACB-4E67-83B0-B5DEADAF24F9}" type="sibTrans" cxnId="{3E7D4284-99AD-4017-B84D-1FF7C4ABDBEE}">
      <dgm:prSet/>
      <dgm:spPr/>
      <dgm:t>
        <a:bodyPr/>
        <a:lstStyle/>
        <a:p>
          <a:endParaRPr lang="tr-TR" sz="1800"/>
        </a:p>
      </dgm:t>
    </dgm:pt>
    <dgm:pt modelId="{05882F58-0166-4C2A-9599-07BB893209E8}">
      <dgm:prSet phldrT="[Metin]" custT="1"/>
      <dgm:spPr/>
      <dgm:t>
        <a:bodyPr/>
        <a:lstStyle/>
        <a:p>
          <a:r>
            <a:rPr lang="tr-TR" sz="2000" dirty="0" smtClean="0"/>
            <a:t>Mal ve hizmetin niteliğine ve niceliğine ilişkin hükümler nelerdir ?</a:t>
          </a:r>
          <a:endParaRPr lang="tr-TR" sz="2000" dirty="0"/>
        </a:p>
      </dgm:t>
    </dgm:pt>
    <dgm:pt modelId="{9A426312-E7BE-4225-A608-E2AEC50DA6C7}" type="parTrans" cxnId="{EC74E624-A377-491D-A946-790FFD45DB00}">
      <dgm:prSet/>
      <dgm:spPr/>
      <dgm:t>
        <a:bodyPr/>
        <a:lstStyle/>
        <a:p>
          <a:endParaRPr lang="tr-TR" sz="1800"/>
        </a:p>
      </dgm:t>
    </dgm:pt>
    <dgm:pt modelId="{5AFB1CE8-E39D-4899-93AA-3B7B28000A94}" type="sibTrans" cxnId="{EC74E624-A377-491D-A946-790FFD45DB00}">
      <dgm:prSet/>
      <dgm:spPr/>
      <dgm:t>
        <a:bodyPr/>
        <a:lstStyle/>
        <a:p>
          <a:endParaRPr lang="tr-TR" sz="1800"/>
        </a:p>
      </dgm:t>
    </dgm:pt>
    <dgm:pt modelId="{47873E2F-ABBD-445D-8B2A-0DD725D97C05}">
      <dgm:prSet phldrT="[Metin]" custT="1"/>
      <dgm:spPr/>
      <dgm:t>
        <a:bodyPr/>
        <a:lstStyle/>
        <a:p>
          <a:r>
            <a:rPr lang="tr-TR" sz="2000" dirty="0" smtClean="0"/>
            <a:t>Organizasyon ve iş süreçleri düzenlemeleri nelerdir?</a:t>
          </a:r>
          <a:endParaRPr lang="tr-TR" sz="2000" dirty="0"/>
        </a:p>
      </dgm:t>
    </dgm:pt>
    <dgm:pt modelId="{DC069B90-5370-4A1F-87A3-F662D45DA02F}" type="parTrans" cxnId="{80837663-CAC4-4982-8C31-DC94B38A0BB6}">
      <dgm:prSet/>
      <dgm:spPr/>
      <dgm:t>
        <a:bodyPr/>
        <a:lstStyle/>
        <a:p>
          <a:endParaRPr lang="tr-TR" sz="1800"/>
        </a:p>
      </dgm:t>
    </dgm:pt>
    <dgm:pt modelId="{3FEF824F-26C7-408C-A5A7-90F58096F373}" type="sibTrans" cxnId="{80837663-CAC4-4982-8C31-DC94B38A0BB6}">
      <dgm:prSet/>
      <dgm:spPr/>
      <dgm:t>
        <a:bodyPr/>
        <a:lstStyle/>
        <a:p>
          <a:endParaRPr lang="tr-TR" sz="1800"/>
        </a:p>
      </dgm:t>
    </dgm:pt>
    <dgm:pt modelId="{4FBD40AB-C538-4AE6-8ADD-FB3F0A33D9E5}">
      <dgm:prSet phldrT="[Metin]" custT="1"/>
      <dgm:spPr/>
      <dgm:t>
        <a:bodyPr/>
        <a:lstStyle/>
        <a:p>
          <a:r>
            <a:rPr lang="tr-TR" sz="2000" dirty="0" smtClean="0"/>
            <a:t>Dış kurum ve kuruluşlarla ilişkileri düzenleyen hükümler nelerdir?</a:t>
          </a:r>
          <a:endParaRPr lang="tr-TR" sz="2000" dirty="0"/>
        </a:p>
      </dgm:t>
    </dgm:pt>
    <dgm:pt modelId="{DDC86CFB-6A12-4CD9-87A0-D6CE04A2A787}" type="parTrans" cxnId="{AA2C52F5-19D8-4F55-AFA5-FFBB2B126DD2}">
      <dgm:prSet/>
      <dgm:spPr/>
      <dgm:t>
        <a:bodyPr/>
        <a:lstStyle/>
        <a:p>
          <a:endParaRPr lang="tr-TR" sz="1800"/>
        </a:p>
      </dgm:t>
    </dgm:pt>
    <dgm:pt modelId="{2C461DD5-6CDF-42D4-A29B-2D09081FE1FC}" type="sibTrans" cxnId="{AA2C52F5-19D8-4F55-AFA5-FFBB2B126DD2}">
      <dgm:prSet/>
      <dgm:spPr/>
      <dgm:t>
        <a:bodyPr/>
        <a:lstStyle/>
        <a:p>
          <a:endParaRPr lang="tr-TR" sz="1800"/>
        </a:p>
      </dgm:t>
    </dgm:pt>
    <dgm:pt modelId="{A0F86BD7-9D1F-46F1-BA98-0630619489A4}">
      <dgm:prSet phldrT="[Metin]" custT="1"/>
      <dgm:spPr/>
      <dgm:t>
        <a:bodyPr/>
        <a:lstStyle/>
        <a:p>
          <a:r>
            <a:rPr lang="tr-TR" sz="2000" dirty="0" smtClean="0"/>
            <a:t>Mevcut misyon yasal yükümlülükler çerçevesinde midir ?</a:t>
          </a:r>
          <a:endParaRPr lang="tr-TR" sz="2000" dirty="0"/>
        </a:p>
      </dgm:t>
    </dgm:pt>
    <dgm:pt modelId="{0E66C381-00F5-4053-AC8F-2537E9F42BFA}" type="parTrans" cxnId="{B34C5498-F098-402B-903B-B498276ED289}">
      <dgm:prSet/>
      <dgm:spPr/>
      <dgm:t>
        <a:bodyPr/>
        <a:lstStyle/>
        <a:p>
          <a:endParaRPr lang="tr-TR" sz="1800"/>
        </a:p>
      </dgm:t>
    </dgm:pt>
    <dgm:pt modelId="{2904F8C8-AB92-488A-A392-3BA30F3947B1}" type="sibTrans" cxnId="{B34C5498-F098-402B-903B-B498276ED289}">
      <dgm:prSet/>
      <dgm:spPr/>
      <dgm:t>
        <a:bodyPr/>
        <a:lstStyle/>
        <a:p>
          <a:endParaRPr lang="tr-TR" sz="1800"/>
        </a:p>
      </dgm:t>
    </dgm:pt>
    <dgm:pt modelId="{E627CD64-1905-48BE-883B-9E2D1595D7E4}">
      <dgm:prSet phldrT="[Metin]" custT="1"/>
      <dgm:spPr/>
      <dgm:t>
        <a:bodyPr/>
        <a:lstStyle/>
        <a:p>
          <a:r>
            <a:rPr lang="tr-TR" sz="2000" dirty="0" smtClean="0"/>
            <a:t>Yasal yükümlülük- yürütülmekte olan program arasındaki bağlantı nedir ?</a:t>
          </a:r>
          <a:endParaRPr lang="tr-TR" sz="2000" dirty="0"/>
        </a:p>
      </dgm:t>
    </dgm:pt>
    <dgm:pt modelId="{905DEC49-9758-4FDB-869B-92234E51E816}" type="parTrans" cxnId="{C02AD1F4-60E8-474A-9DA8-A15DF710899E}">
      <dgm:prSet/>
      <dgm:spPr/>
      <dgm:t>
        <a:bodyPr/>
        <a:lstStyle/>
        <a:p>
          <a:endParaRPr lang="tr-TR" sz="1800"/>
        </a:p>
      </dgm:t>
    </dgm:pt>
    <dgm:pt modelId="{A396A58D-DAD3-4780-8FF5-83C30E80E142}" type="sibTrans" cxnId="{C02AD1F4-60E8-474A-9DA8-A15DF710899E}">
      <dgm:prSet/>
      <dgm:spPr/>
      <dgm:t>
        <a:bodyPr/>
        <a:lstStyle/>
        <a:p>
          <a:endParaRPr lang="tr-TR" sz="1800"/>
        </a:p>
      </dgm:t>
    </dgm:pt>
    <dgm:pt modelId="{A963EF88-CCC8-46D1-B368-E2AEF5806DCA}" type="pres">
      <dgm:prSet presAssocID="{708B436A-1342-401E-9978-732139B76973}" presName="linear" presStyleCnt="0">
        <dgm:presLayoutVars>
          <dgm:dir/>
          <dgm:animLvl val="lvl"/>
          <dgm:resizeHandles val="exact"/>
        </dgm:presLayoutVars>
      </dgm:prSet>
      <dgm:spPr/>
      <dgm:t>
        <a:bodyPr/>
        <a:lstStyle/>
        <a:p>
          <a:endParaRPr lang="tr-TR"/>
        </a:p>
      </dgm:t>
    </dgm:pt>
    <dgm:pt modelId="{00B3CDF9-1C1B-4A97-82DD-98EC0A33B3F0}" type="pres">
      <dgm:prSet presAssocID="{40535F42-8239-4658-8659-6781364CECA2}" presName="parentLin" presStyleCnt="0"/>
      <dgm:spPr/>
    </dgm:pt>
    <dgm:pt modelId="{49F026DA-AF2A-48EF-8776-2A40C873F4DC}" type="pres">
      <dgm:prSet presAssocID="{40535F42-8239-4658-8659-6781364CECA2}" presName="parentLeftMargin" presStyleLbl="node1" presStyleIdx="0" presStyleCnt="6"/>
      <dgm:spPr/>
      <dgm:t>
        <a:bodyPr/>
        <a:lstStyle/>
        <a:p>
          <a:endParaRPr lang="tr-TR"/>
        </a:p>
      </dgm:t>
    </dgm:pt>
    <dgm:pt modelId="{F50C6B8E-9C48-4075-867B-73DCF5BA9E6E}" type="pres">
      <dgm:prSet presAssocID="{40535F42-8239-4658-8659-6781364CECA2}" presName="parentText" presStyleLbl="node1" presStyleIdx="0" presStyleCnt="6" custScaleY="142973">
        <dgm:presLayoutVars>
          <dgm:chMax val="0"/>
          <dgm:bulletEnabled val="1"/>
        </dgm:presLayoutVars>
      </dgm:prSet>
      <dgm:spPr/>
      <dgm:t>
        <a:bodyPr/>
        <a:lstStyle/>
        <a:p>
          <a:endParaRPr lang="tr-TR"/>
        </a:p>
      </dgm:t>
    </dgm:pt>
    <dgm:pt modelId="{332F1C41-53B9-4D72-AC9A-943D6B311EEA}" type="pres">
      <dgm:prSet presAssocID="{40535F42-8239-4658-8659-6781364CECA2}" presName="negativeSpace" presStyleCnt="0"/>
      <dgm:spPr/>
    </dgm:pt>
    <dgm:pt modelId="{75EC73D3-C78D-4358-98E8-35440814C0AB}" type="pres">
      <dgm:prSet presAssocID="{40535F42-8239-4658-8659-6781364CECA2}" presName="childText" presStyleLbl="conFgAcc1" presStyleIdx="0" presStyleCnt="6">
        <dgm:presLayoutVars>
          <dgm:bulletEnabled val="1"/>
        </dgm:presLayoutVars>
      </dgm:prSet>
      <dgm:spPr/>
    </dgm:pt>
    <dgm:pt modelId="{D9936716-68DE-40B4-8025-493AED062B26}" type="pres">
      <dgm:prSet presAssocID="{8E2C8BC8-DACB-4E67-83B0-B5DEADAF24F9}" presName="spaceBetweenRectangles" presStyleCnt="0"/>
      <dgm:spPr/>
    </dgm:pt>
    <dgm:pt modelId="{6C264BD7-2450-4395-ACF0-90C2A62E38A0}" type="pres">
      <dgm:prSet presAssocID="{05882F58-0166-4C2A-9599-07BB893209E8}" presName="parentLin" presStyleCnt="0"/>
      <dgm:spPr/>
    </dgm:pt>
    <dgm:pt modelId="{7BA61D81-E31A-452C-B848-1C6880A352E6}" type="pres">
      <dgm:prSet presAssocID="{05882F58-0166-4C2A-9599-07BB893209E8}" presName="parentLeftMargin" presStyleLbl="node1" presStyleIdx="0" presStyleCnt="6"/>
      <dgm:spPr/>
      <dgm:t>
        <a:bodyPr/>
        <a:lstStyle/>
        <a:p>
          <a:endParaRPr lang="tr-TR"/>
        </a:p>
      </dgm:t>
    </dgm:pt>
    <dgm:pt modelId="{35DF5C95-9930-45DC-9923-75BA7418CABC}" type="pres">
      <dgm:prSet presAssocID="{05882F58-0166-4C2A-9599-07BB893209E8}" presName="parentText" presStyleLbl="node1" presStyleIdx="1" presStyleCnt="6" custScaleY="201325">
        <dgm:presLayoutVars>
          <dgm:chMax val="0"/>
          <dgm:bulletEnabled val="1"/>
        </dgm:presLayoutVars>
      </dgm:prSet>
      <dgm:spPr/>
      <dgm:t>
        <a:bodyPr/>
        <a:lstStyle/>
        <a:p>
          <a:endParaRPr lang="tr-TR"/>
        </a:p>
      </dgm:t>
    </dgm:pt>
    <dgm:pt modelId="{F6FC6724-7D6A-4B21-B851-87584CB43097}" type="pres">
      <dgm:prSet presAssocID="{05882F58-0166-4C2A-9599-07BB893209E8}" presName="negativeSpace" presStyleCnt="0"/>
      <dgm:spPr/>
    </dgm:pt>
    <dgm:pt modelId="{C01FA771-F51B-4A55-9E7B-2B5F480B4D56}" type="pres">
      <dgm:prSet presAssocID="{05882F58-0166-4C2A-9599-07BB893209E8}" presName="childText" presStyleLbl="conFgAcc1" presStyleIdx="1" presStyleCnt="6">
        <dgm:presLayoutVars>
          <dgm:bulletEnabled val="1"/>
        </dgm:presLayoutVars>
      </dgm:prSet>
      <dgm:spPr/>
    </dgm:pt>
    <dgm:pt modelId="{9E3765F0-6071-48C6-9663-D1A5411D575A}" type="pres">
      <dgm:prSet presAssocID="{5AFB1CE8-E39D-4899-93AA-3B7B28000A94}" presName="spaceBetweenRectangles" presStyleCnt="0"/>
      <dgm:spPr/>
    </dgm:pt>
    <dgm:pt modelId="{6CB35BB9-CD6E-40DA-A8EC-45A78C2858E4}" type="pres">
      <dgm:prSet presAssocID="{47873E2F-ABBD-445D-8B2A-0DD725D97C05}" presName="parentLin" presStyleCnt="0"/>
      <dgm:spPr/>
    </dgm:pt>
    <dgm:pt modelId="{89DEF74E-17FB-41EC-8D25-2DEA80526AB4}" type="pres">
      <dgm:prSet presAssocID="{47873E2F-ABBD-445D-8B2A-0DD725D97C05}" presName="parentLeftMargin" presStyleLbl="node1" presStyleIdx="1" presStyleCnt="6"/>
      <dgm:spPr/>
      <dgm:t>
        <a:bodyPr/>
        <a:lstStyle/>
        <a:p>
          <a:endParaRPr lang="tr-TR"/>
        </a:p>
      </dgm:t>
    </dgm:pt>
    <dgm:pt modelId="{4B9261A7-37C2-4A13-A669-BCEA58EE34CE}" type="pres">
      <dgm:prSet presAssocID="{47873E2F-ABBD-445D-8B2A-0DD725D97C05}" presName="parentText" presStyleLbl="node1" presStyleIdx="2" presStyleCnt="6" custScaleY="244570">
        <dgm:presLayoutVars>
          <dgm:chMax val="0"/>
          <dgm:bulletEnabled val="1"/>
        </dgm:presLayoutVars>
      </dgm:prSet>
      <dgm:spPr/>
      <dgm:t>
        <a:bodyPr/>
        <a:lstStyle/>
        <a:p>
          <a:endParaRPr lang="tr-TR"/>
        </a:p>
      </dgm:t>
    </dgm:pt>
    <dgm:pt modelId="{E469D76F-A7F9-4BD9-938F-CF9D0B64E8FA}" type="pres">
      <dgm:prSet presAssocID="{47873E2F-ABBD-445D-8B2A-0DD725D97C05}" presName="negativeSpace" presStyleCnt="0"/>
      <dgm:spPr/>
    </dgm:pt>
    <dgm:pt modelId="{964DF2CE-6BF0-41AC-B866-5D6CDE64CC80}" type="pres">
      <dgm:prSet presAssocID="{47873E2F-ABBD-445D-8B2A-0DD725D97C05}" presName="childText" presStyleLbl="conFgAcc1" presStyleIdx="2" presStyleCnt="6">
        <dgm:presLayoutVars>
          <dgm:bulletEnabled val="1"/>
        </dgm:presLayoutVars>
      </dgm:prSet>
      <dgm:spPr/>
    </dgm:pt>
    <dgm:pt modelId="{EC3C8492-4B0F-4B1F-B4F3-254073FEBEDA}" type="pres">
      <dgm:prSet presAssocID="{3FEF824F-26C7-408C-A5A7-90F58096F373}" presName="spaceBetweenRectangles" presStyleCnt="0"/>
      <dgm:spPr/>
    </dgm:pt>
    <dgm:pt modelId="{40D612E8-803F-4FBD-8782-07BF0BF0FD6B}" type="pres">
      <dgm:prSet presAssocID="{4FBD40AB-C538-4AE6-8ADD-FB3F0A33D9E5}" presName="parentLin" presStyleCnt="0"/>
      <dgm:spPr/>
    </dgm:pt>
    <dgm:pt modelId="{36C24ED6-D7D6-48DD-A5E1-F52B05DAD6C2}" type="pres">
      <dgm:prSet presAssocID="{4FBD40AB-C538-4AE6-8ADD-FB3F0A33D9E5}" presName="parentLeftMargin" presStyleLbl="node1" presStyleIdx="2" presStyleCnt="6"/>
      <dgm:spPr/>
      <dgm:t>
        <a:bodyPr/>
        <a:lstStyle/>
        <a:p>
          <a:endParaRPr lang="tr-TR"/>
        </a:p>
      </dgm:t>
    </dgm:pt>
    <dgm:pt modelId="{41EEF06D-208C-42A1-A2BA-C006E7C904EE}" type="pres">
      <dgm:prSet presAssocID="{4FBD40AB-C538-4AE6-8ADD-FB3F0A33D9E5}" presName="parentText" presStyleLbl="node1" presStyleIdx="3" presStyleCnt="6" custScaleY="245276">
        <dgm:presLayoutVars>
          <dgm:chMax val="0"/>
          <dgm:bulletEnabled val="1"/>
        </dgm:presLayoutVars>
      </dgm:prSet>
      <dgm:spPr/>
      <dgm:t>
        <a:bodyPr/>
        <a:lstStyle/>
        <a:p>
          <a:endParaRPr lang="tr-TR"/>
        </a:p>
      </dgm:t>
    </dgm:pt>
    <dgm:pt modelId="{8DF99D0B-B12C-4B71-A4E5-16DE3EA38D32}" type="pres">
      <dgm:prSet presAssocID="{4FBD40AB-C538-4AE6-8ADD-FB3F0A33D9E5}" presName="negativeSpace" presStyleCnt="0"/>
      <dgm:spPr/>
    </dgm:pt>
    <dgm:pt modelId="{7D5B6193-F6C3-465F-B2FE-D402029BACD4}" type="pres">
      <dgm:prSet presAssocID="{4FBD40AB-C538-4AE6-8ADD-FB3F0A33D9E5}" presName="childText" presStyleLbl="conFgAcc1" presStyleIdx="3" presStyleCnt="6">
        <dgm:presLayoutVars>
          <dgm:bulletEnabled val="1"/>
        </dgm:presLayoutVars>
      </dgm:prSet>
      <dgm:spPr/>
    </dgm:pt>
    <dgm:pt modelId="{F6A3352D-0E20-4F1B-96FA-090D32B0F825}" type="pres">
      <dgm:prSet presAssocID="{2C461DD5-6CDF-42D4-A29B-2D09081FE1FC}" presName="spaceBetweenRectangles" presStyleCnt="0"/>
      <dgm:spPr/>
    </dgm:pt>
    <dgm:pt modelId="{C516D782-E998-4797-8D7F-F9DDF6106009}" type="pres">
      <dgm:prSet presAssocID="{A0F86BD7-9D1F-46F1-BA98-0630619489A4}" presName="parentLin" presStyleCnt="0"/>
      <dgm:spPr/>
    </dgm:pt>
    <dgm:pt modelId="{B5508D40-148A-4AC9-BD41-0852DFEC265E}" type="pres">
      <dgm:prSet presAssocID="{A0F86BD7-9D1F-46F1-BA98-0630619489A4}" presName="parentLeftMargin" presStyleLbl="node1" presStyleIdx="3" presStyleCnt="6"/>
      <dgm:spPr/>
      <dgm:t>
        <a:bodyPr/>
        <a:lstStyle/>
        <a:p>
          <a:endParaRPr lang="tr-TR"/>
        </a:p>
      </dgm:t>
    </dgm:pt>
    <dgm:pt modelId="{AF57564E-A006-48BA-AB60-41C118D88027}" type="pres">
      <dgm:prSet presAssocID="{A0F86BD7-9D1F-46F1-BA98-0630619489A4}" presName="parentText" presStyleLbl="node1" presStyleIdx="4" presStyleCnt="6" custScaleY="205209">
        <dgm:presLayoutVars>
          <dgm:chMax val="0"/>
          <dgm:bulletEnabled val="1"/>
        </dgm:presLayoutVars>
      </dgm:prSet>
      <dgm:spPr/>
      <dgm:t>
        <a:bodyPr/>
        <a:lstStyle/>
        <a:p>
          <a:endParaRPr lang="tr-TR"/>
        </a:p>
      </dgm:t>
    </dgm:pt>
    <dgm:pt modelId="{DB70E64F-31E1-4796-99C2-7CC045910066}" type="pres">
      <dgm:prSet presAssocID="{A0F86BD7-9D1F-46F1-BA98-0630619489A4}" presName="negativeSpace" presStyleCnt="0"/>
      <dgm:spPr/>
    </dgm:pt>
    <dgm:pt modelId="{CF59C933-3020-40FB-829C-E59781FEEEF2}" type="pres">
      <dgm:prSet presAssocID="{A0F86BD7-9D1F-46F1-BA98-0630619489A4}" presName="childText" presStyleLbl="conFgAcc1" presStyleIdx="4" presStyleCnt="6">
        <dgm:presLayoutVars>
          <dgm:bulletEnabled val="1"/>
        </dgm:presLayoutVars>
      </dgm:prSet>
      <dgm:spPr/>
    </dgm:pt>
    <dgm:pt modelId="{B818A074-C8BF-4DA2-B1A7-2D010657F2AC}" type="pres">
      <dgm:prSet presAssocID="{2904F8C8-AB92-488A-A392-3BA30F3947B1}" presName="spaceBetweenRectangles" presStyleCnt="0"/>
      <dgm:spPr/>
    </dgm:pt>
    <dgm:pt modelId="{CFD82857-1566-4A67-8459-CE8041CE8575}" type="pres">
      <dgm:prSet presAssocID="{E627CD64-1905-48BE-883B-9E2D1595D7E4}" presName="parentLin" presStyleCnt="0"/>
      <dgm:spPr/>
    </dgm:pt>
    <dgm:pt modelId="{F6B01CBB-E0BF-4DA9-A558-BB36FF87CD4C}" type="pres">
      <dgm:prSet presAssocID="{E627CD64-1905-48BE-883B-9E2D1595D7E4}" presName="parentLeftMargin" presStyleLbl="node1" presStyleIdx="4" presStyleCnt="6"/>
      <dgm:spPr/>
      <dgm:t>
        <a:bodyPr/>
        <a:lstStyle/>
        <a:p>
          <a:endParaRPr lang="tr-TR"/>
        </a:p>
      </dgm:t>
    </dgm:pt>
    <dgm:pt modelId="{C1064B1B-6B4D-438F-B334-5AB1D1F534EB}" type="pres">
      <dgm:prSet presAssocID="{E627CD64-1905-48BE-883B-9E2D1595D7E4}" presName="parentText" presStyleLbl="node1" presStyleIdx="5" presStyleCnt="6" custScaleY="225548">
        <dgm:presLayoutVars>
          <dgm:chMax val="0"/>
          <dgm:bulletEnabled val="1"/>
        </dgm:presLayoutVars>
      </dgm:prSet>
      <dgm:spPr/>
      <dgm:t>
        <a:bodyPr/>
        <a:lstStyle/>
        <a:p>
          <a:endParaRPr lang="tr-TR"/>
        </a:p>
      </dgm:t>
    </dgm:pt>
    <dgm:pt modelId="{4317F933-426D-42A6-A9A2-BA40E4D9A92B}" type="pres">
      <dgm:prSet presAssocID="{E627CD64-1905-48BE-883B-9E2D1595D7E4}" presName="negativeSpace" presStyleCnt="0"/>
      <dgm:spPr/>
    </dgm:pt>
    <dgm:pt modelId="{245E5E89-8615-4446-8A7E-C836AD8A31BB}" type="pres">
      <dgm:prSet presAssocID="{E627CD64-1905-48BE-883B-9E2D1595D7E4}" presName="childText" presStyleLbl="conFgAcc1" presStyleIdx="5" presStyleCnt="6">
        <dgm:presLayoutVars>
          <dgm:bulletEnabled val="1"/>
        </dgm:presLayoutVars>
      </dgm:prSet>
      <dgm:spPr/>
    </dgm:pt>
  </dgm:ptLst>
  <dgm:cxnLst>
    <dgm:cxn modelId="{A4460A49-C4EE-4D0A-8656-795293077FB2}" type="presOf" srcId="{40535F42-8239-4658-8659-6781364CECA2}" destId="{F50C6B8E-9C48-4075-867B-73DCF5BA9E6E}" srcOrd="1" destOrd="0" presId="urn:microsoft.com/office/officeart/2005/8/layout/list1"/>
    <dgm:cxn modelId="{1A494587-3B5A-4BCF-80A7-F81789F8DF0D}" type="presOf" srcId="{05882F58-0166-4C2A-9599-07BB893209E8}" destId="{35DF5C95-9930-45DC-9923-75BA7418CABC}" srcOrd="1" destOrd="0" presId="urn:microsoft.com/office/officeart/2005/8/layout/list1"/>
    <dgm:cxn modelId="{E862706D-2D65-44E1-BDE5-AA7A14D9BC73}" type="presOf" srcId="{47873E2F-ABBD-445D-8B2A-0DD725D97C05}" destId="{4B9261A7-37C2-4A13-A669-BCEA58EE34CE}" srcOrd="1" destOrd="0" presId="urn:microsoft.com/office/officeart/2005/8/layout/list1"/>
    <dgm:cxn modelId="{6D16B9D7-8E25-451E-A5F0-233720004CA4}" type="presOf" srcId="{4FBD40AB-C538-4AE6-8ADD-FB3F0A33D9E5}" destId="{41EEF06D-208C-42A1-A2BA-C006E7C904EE}" srcOrd="1" destOrd="0" presId="urn:microsoft.com/office/officeart/2005/8/layout/list1"/>
    <dgm:cxn modelId="{F3E99FAB-4F65-4ABA-851A-E96AB8EEF0F8}" type="presOf" srcId="{A0F86BD7-9D1F-46F1-BA98-0630619489A4}" destId="{B5508D40-148A-4AC9-BD41-0852DFEC265E}" srcOrd="0" destOrd="0" presId="urn:microsoft.com/office/officeart/2005/8/layout/list1"/>
    <dgm:cxn modelId="{12B0A00B-F413-457E-9022-87386AEE8F51}" type="presOf" srcId="{E627CD64-1905-48BE-883B-9E2D1595D7E4}" destId="{F6B01CBB-E0BF-4DA9-A558-BB36FF87CD4C}" srcOrd="0" destOrd="0" presId="urn:microsoft.com/office/officeart/2005/8/layout/list1"/>
    <dgm:cxn modelId="{2E522537-A9D3-4FC1-A2A3-CBFE172E9820}" type="presOf" srcId="{A0F86BD7-9D1F-46F1-BA98-0630619489A4}" destId="{AF57564E-A006-48BA-AB60-41C118D88027}" srcOrd="1" destOrd="0" presId="urn:microsoft.com/office/officeart/2005/8/layout/list1"/>
    <dgm:cxn modelId="{E402BE00-5EC9-4857-95BE-0D2D15A51FA8}" type="presOf" srcId="{05882F58-0166-4C2A-9599-07BB893209E8}" destId="{7BA61D81-E31A-452C-B848-1C6880A352E6}" srcOrd="0" destOrd="0" presId="urn:microsoft.com/office/officeart/2005/8/layout/list1"/>
    <dgm:cxn modelId="{B34C5498-F098-402B-903B-B498276ED289}" srcId="{708B436A-1342-401E-9978-732139B76973}" destId="{A0F86BD7-9D1F-46F1-BA98-0630619489A4}" srcOrd="4" destOrd="0" parTransId="{0E66C381-00F5-4053-AC8F-2537E9F42BFA}" sibTransId="{2904F8C8-AB92-488A-A392-3BA30F3947B1}"/>
    <dgm:cxn modelId="{6C7F933C-7622-4575-9BA0-7C9BBB672DF1}" type="presOf" srcId="{4FBD40AB-C538-4AE6-8ADD-FB3F0A33D9E5}" destId="{36C24ED6-D7D6-48DD-A5E1-F52B05DAD6C2}" srcOrd="0" destOrd="0" presId="urn:microsoft.com/office/officeart/2005/8/layout/list1"/>
    <dgm:cxn modelId="{EC74E624-A377-491D-A946-790FFD45DB00}" srcId="{708B436A-1342-401E-9978-732139B76973}" destId="{05882F58-0166-4C2A-9599-07BB893209E8}" srcOrd="1" destOrd="0" parTransId="{9A426312-E7BE-4225-A608-E2AEC50DA6C7}" sibTransId="{5AFB1CE8-E39D-4899-93AA-3B7B28000A94}"/>
    <dgm:cxn modelId="{C02AD1F4-60E8-474A-9DA8-A15DF710899E}" srcId="{708B436A-1342-401E-9978-732139B76973}" destId="{E627CD64-1905-48BE-883B-9E2D1595D7E4}" srcOrd="5" destOrd="0" parTransId="{905DEC49-9758-4FDB-869B-92234E51E816}" sibTransId="{A396A58D-DAD3-4780-8FF5-83C30E80E142}"/>
    <dgm:cxn modelId="{08D29590-F493-4E70-8185-6388BEAE7500}" type="presOf" srcId="{E627CD64-1905-48BE-883B-9E2D1595D7E4}" destId="{C1064B1B-6B4D-438F-B334-5AB1D1F534EB}" srcOrd="1" destOrd="0" presId="urn:microsoft.com/office/officeart/2005/8/layout/list1"/>
    <dgm:cxn modelId="{F2AEAAC2-9592-4A2C-8E1D-EB6B12668A92}" type="presOf" srcId="{40535F42-8239-4658-8659-6781364CECA2}" destId="{49F026DA-AF2A-48EF-8776-2A40C873F4DC}" srcOrd="0" destOrd="0" presId="urn:microsoft.com/office/officeart/2005/8/layout/list1"/>
    <dgm:cxn modelId="{A0CC9745-B643-4410-BC53-4DA698CC55CF}" type="presOf" srcId="{708B436A-1342-401E-9978-732139B76973}" destId="{A963EF88-CCC8-46D1-B368-E2AEF5806DCA}" srcOrd="0" destOrd="0" presId="urn:microsoft.com/office/officeart/2005/8/layout/list1"/>
    <dgm:cxn modelId="{3E7D4284-99AD-4017-B84D-1FF7C4ABDBEE}" srcId="{708B436A-1342-401E-9978-732139B76973}" destId="{40535F42-8239-4658-8659-6781364CECA2}" srcOrd="0" destOrd="0" parTransId="{89874415-8CE0-4A5A-A6A2-379E50F76BC8}" sibTransId="{8E2C8BC8-DACB-4E67-83B0-B5DEADAF24F9}"/>
    <dgm:cxn modelId="{AA2C52F5-19D8-4F55-AFA5-FFBB2B126DD2}" srcId="{708B436A-1342-401E-9978-732139B76973}" destId="{4FBD40AB-C538-4AE6-8ADD-FB3F0A33D9E5}" srcOrd="3" destOrd="0" parTransId="{DDC86CFB-6A12-4CD9-87A0-D6CE04A2A787}" sibTransId="{2C461DD5-6CDF-42D4-A29B-2D09081FE1FC}"/>
    <dgm:cxn modelId="{64C4A090-2DA2-4243-B998-DB0E183DE3B3}" type="presOf" srcId="{47873E2F-ABBD-445D-8B2A-0DD725D97C05}" destId="{89DEF74E-17FB-41EC-8D25-2DEA80526AB4}" srcOrd="0" destOrd="0" presId="urn:microsoft.com/office/officeart/2005/8/layout/list1"/>
    <dgm:cxn modelId="{80837663-CAC4-4982-8C31-DC94B38A0BB6}" srcId="{708B436A-1342-401E-9978-732139B76973}" destId="{47873E2F-ABBD-445D-8B2A-0DD725D97C05}" srcOrd="2" destOrd="0" parTransId="{DC069B90-5370-4A1F-87A3-F662D45DA02F}" sibTransId="{3FEF824F-26C7-408C-A5A7-90F58096F373}"/>
    <dgm:cxn modelId="{F18973C6-27FE-4F45-B7FE-D701D32E42E5}" type="presParOf" srcId="{A963EF88-CCC8-46D1-B368-E2AEF5806DCA}" destId="{00B3CDF9-1C1B-4A97-82DD-98EC0A33B3F0}" srcOrd="0" destOrd="0" presId="urn:microsoft.com/office/officeart/2005/8/layout/list1"/>
    <dgm:cxn modelId="{8A64CC9D-2DE1-47D6-A045-AC45AEA13F33}" type="presParOf" srcId="{00B3CDF9-1C1B-4A97-82DD-98EC0A33B3F0}" destId="{49F026DA-AF2A-48EF-8776-2A40C873F4DC}" srcOrd="0" destOrd="0" presId="urn:microsoft.com/office/officeart/2005/8/layout/list1"/>
    <dgm:cxn modelId="{84E1FF2A-935D-40BD-9AAE-688938E4CAFA}" type="presParOf" srcId="{00B3CDF9-1C1B-4A97-82DD-98EC0A33B3F0}" destId="{F50C6B8E-9C48-4075-867B-73DCF5BA9E6E}" srcOrd="1" destOrd="0" presId="urn:microsoft.com/office/officeart/2005/8/layout/list1"/>
    <dgm:cxn modelId="{B92585D6-EB59-4445-ABBB-4D23943A08FD}" type="presParOf" srcId="{A963EF88-CCC8-46D1-B368-E2AEF5806DCA}" destId="{332F1C41-53B9-4D72-AC9A-943D6B311EEA}" srcOrd="1" destOrd="0" presId="urn:microsoft.com/office/officeart/2005/8/layout/list1"/>
    <dgm:cxn modelId="{E9EB197E-6D18-455B-97EA-250C9966B8AA}" type="presParOf" srcId="{A963EF88-CCC8-46D1-B368-E2AEF5806DCA}" destId="{75EC73D3-C78D-4358-98E8-35440814C0AB}" srcOrd="2" destOrd="0" presId="urn:microsoft.com/office/officeart/2005/8/layout/list1"/>
    <dgm:cxn modelId="{0553CD14-A2FF-437C-B9E8-A743A01F3CEB}" type="presParOf" srcId="{A963EF88-CCC8-46D1-B368-E2AEF5806DCA}" destId="{D9936716-68DE-40B4-8025-493AED062B26}" srcOrd="3" destOrd="0" presId="urn:microsoft.com/office/officeart/2005/8/layout/list1"/>
    <dgm:cxn modelId="{61157635-77A8-4185-90E2-86D9AB19B6FF}" type="presParOf" srcId="{A963EF88-CCC8-46D1-B368-E2AEF5806DCA}" destId="{6C264BD7-2450-4395-ACF0-90C2A62E38A0}" srcOrd="4" destOrd="0" presId="urn:microsoft.com/office/officeart/2005/8/layout/list1"/>
    <dgm:cxn modelId="{A79B0369-B285-412F-9C7B-5EF8B87F02B2}" type="presParOf" srcId="{6C264BD7-2450-4395-ACF0-90C2A62E38A0}" destId="{7BA61D81-E31A-452C-B848-1C6880A352E6}" srcOrd="0" destOrd="0" presId="urn:microsoft.com/office/officeart/2005/8/layout/list1"/>
    <dgm:cxn modelId="{C8D04DE7-4B88-4D19-8B40-3F6D11D9B0FE}" type="presParOf" srcId="{6C264BD7-2450-4395-ACF0-90C2A62E38A0}" destId="{35DF5C95-9930-45DC-9923-75BA7418CABC}" srcOrd="1" destOrd="0" presId="urn:microsoft.com/office/officeart/2005/8/layout/list1"/>
    <dgm:cxn modelId="{0853722A-CD54-443A-9E75-7B4765926232}" type="presParOf" srcId="{A963EF88-CCC8-46D1-B368-E2AEF5806DCA}" destId="{F6FC6724-7D6A-4B21-B851-87584CB43097}" srcOrd="5" destOrd="0" presId="urn:microsoft.com/office/officeart/2005/8/layout/list1"/>
    <dgm:cxn modelId="{D24E935A-6285-40F9-BD51-87409A49EDE6}" type="presParOf" srcId="{A963EF88-CCC8-46D1-B368-E2AEF5806DCA}" destId="{C01FA771-F51B-4A55-9E7B-2B5F480B4D56}" srcOrd="6" destOrd="0" presId="urn:microsoft.com/office/officeart/2005/8/layout/list1"/>
    <dgm:cxn modelId="{8C459940-F3B9-475E-B896-61703A7ED9B3}" type="presParOf" srcId="{A963EF88-CCC8-46D1-B368-E2AEF5806DCA}" destId="{9E3765F0-6071-48C6-9663-D1A5411D575A}" srcOrd="7" destOrd="0" presId="urn:microsoft.com/office/officeart/2005/8/layout/list1"/>
    <dgm:cxn modelId="{CD77C135-67A2-4FB6-A13B-DFC7F54B4531}" type="presParOf" srcId="{A963EF88-CCC8-46D1-B368-E2AEF5806DCA}" destId="{6CB35BB9-CD6E-40DA-A8EC-45A78C2858E4}" srcOrd="8" destOrd="0" presId="urn:microsoft.com/office/officeart/2005/8/layout/list1"/>
    <dgm:cxn modelId="{CF08E69B-7C4B-4C8C-8679-AF3F49C873A1}" type="presParOf" srcId="{6CB35BB9-CD6E-40DA-A8EC-45A78C2858E4}" destId="{89DEF74E-17FB-41EC-8D25-2DEA80526AB4}" srcOrd="0" destOrd="0" presId="urn:microsoft.com/office/officeart/2005/8/layout/list1"/>
    <dgm:cxn modelId="{1E900AED-102F-45B1-8019-ED7D85E4CBD8}" type="presParOf" srcId="{6CB35BB9-CD6E-40DA-A8EC-45A78C2858E4}" destId="{4B9261A7-37C2-4A13-A669-BCEA58EE34CE}" srcOrd="1" destOrd="0" presId="urn:microsoft.com/office/officeart/2005/8/layout/list1"/>
    <dgm:cxn modelId="{8A2DD683-0067-45AB-986C-C09885632103}" type="presParOf" srcId="{A963EF88-CCC8-46D1-B368-E2AEF5806DCA}" destId="{E469D76F-A7F9-4BD9-938F-CF9D0B64E8FA}" srcOrd="9" destOrd="0" presId="urn:microsoft.com/office/officeart/2005/8/layout/list1"/>
    <dgm:cxn modelId="{F569F69B-9ED0-4790-8BAC-C93B05F7B649}" type="presParOf" srcId="{A963EF88-CCC8-46D1-B368-E2AEF5806DCA}" destId="{964DF2CE-6BF0-41AC-B866-5D6CDE64CC80}" srcOrd="10" destOrd="0" presId="urn:microsoft.com/office/officeart/2005/8/layout/list1"/>
    <dgm:cxn modelId="{9FDA1A04-D087-49D5-9604-BB65464BD87D}" type="presParOf" srcId="{A963EF88-CCC8-46D1-B368-E2AEF5806DCA}" destId="{EC3C8492-4B0F-4B1F-B4F3-254073FEBEDA}" srcOrd="11" destOrd="0" presId="urn:microsoft.com/office/officeart/2005/8/layout/list1"/>
    <dgm:cxn modelId="{55215BC3-1446-4D42-9C10-068427069887}" type="presParOf" srcId="{A963EF88-CCC8-46D1-B368-E2AEF5806DCA}" destId="{40D612E8-803F-4FBD-8782-07BF0BF0FD6B}" srcOrd="12" destOrd="0" presId="urn:microsoft.com/office/officeart/2005/8/layout/list1"/>
    <dgm:cxn modelId="{54A1BF43-ABDF-45F4-9F1E-E7657B2BED1E}" type="presParOf" srcId="{40D612E8-803F-4FBD-8782-07BF0BF0FD6B}" destId="{36C24ED6-D7D6-48DD-A5E1-F52B05DAD6C2}" srcOrd="0" destOrd="0" presId="urn:microsoft.com/office/officeart/2005/8/layout/list1"/>
    <dgm:cxn modelId="{E57F0CAA-7DB9-4D2E-A7CF-11A1B2FA299C}" type="presParOf" srcId="{40D612E8-803F-4FBD-8782-07BF0BF0FD6B}" destId="{41EEF06D-208C-42A1-A2BA-C006E7C904EE}" srcOrd="1" destOrd="0" presId="urn:microsoft.com/office/officeart/2005/8/layout/list1"/>
    <dgm:cxn modelId="{77516156-C835-447D-9BC1-B72F2C12D6A6}" type="presParOf" srcId="{A963EF88-CCC8-46D1-B368-E2AEF5806DCA}" destId="{8DF99D0B-B12C-4B71-A4E5-16DE3EA38D32}" srcOrd="13" destOrd="0" presId="urn:microsoft.com/office/officeart/2005/8/layout/list1"/>
    <dgm:cxn modelId="{750D7279-39CD-4358-A470-215E9B5FACB9}" type="presParOf" srcId="{A963EF88-CCC8-46D1-B368-E2AEF5806DCA}" destId="{7D5B6193-F6C3-465F-B2FE-D402029BACD4}" srcOrd="14" destOrd="0" presId="urn:microsoft.com/office/officeart/2005/8/layout/list1"/>
    <dgm:cxn modelId="{471B17C1-1B01-4255-B304-52F5112F0EA6}" type="presParOf" srcId="{A963EF88-CCC8-46D1-B368-E2AEF5806DCA}" destId="{F6A3352D-0E20-4F1B-96FA-090D32B0F825}" srcOrd="15" destOrd="0" presId="urn:microsoft.com/office/officeart/2005/8/layout/list1"/>
    <dgm:cxn modelId="{CB723195-0833-451F-A4E5-DBA5D3204362}" type="presParOf" srcId="{A963EF88-CCC8-46D1-B368-E2AEF5806DCA}" destId="{C516D782-E998-4797-8D7F-F9DDF6106009}" srcOrd="16" destOrd="0" presId="urn:microsoft.com/office/officeart/2005/8/layout/list1"/>
    <dgm:cxn modelId="{E803EAFC-6574-40D4-B1EA-9F99E278FF9B}" type="presParOf" srcId="{C516D782-E998-4797-8D7F-F9DDF6106009}" destId="{B5508D40-148A-4AC9-BD41-0852DFEC265E}" srcOrd="0" destOrd="0" presId="urn:microsoft.com/office/officeart/2005/8/layout/list1"/>
    <dgm:cxn modelId="{D816A545-BC9B-4AFF-AD00-8EF98440C851}" type="presParOf" srcId="{C516D782-E998-4797-8D7F-F9DDF6106009}" destId="{AF57564E-A006-48BA-AB60-41C118D88027}" srcOrd="1" destOrd="0" presId="urn:microsoft.com/office/officeart/2005/8/layout/list1"/>
    <dgm:cxn modelId="{EAAB299C-AB5E-4FA2-B078-5C79335B1B36}" type="presParOf" srcId="{A963EF88-CCC8-46D1-B368-E2AEF5806DCA}" destId="{DB70E64F-31E1-4796-99C2-7CC045910066}" srcOrd="17" destOrd="0" presId="urn:microsoft.com/office/officeart/2005/8/layout/list1"/>
    <dgm:cxn modelId="{3F7AC492-5A2F-4974-BF30-7E16221D0D19}" type="presParOf" srcId="{A963EF88-CCC8-46D1-B368-E2AEF5806DCA}" destId="{CF59C933-3020-40FB-829C-E59781FEEEF2}" srcOrd="18" destOrd="0" presId="urn:microsoft.com/office/officeart/2005/8/layout/list1"/>
    <dgm:cxn modelId="{787FDBD0-FB8F-42B6-AE73-48999A1EDA32}" type="presParOf" srcId="{A963EF88-CCC8-46D1-B368-E2AEF5806DCA}" destId="{B818A074-C8BF-4DA2-B1A7-2D010657F2AC}" srcOrd="19" destOrd="0" presId="urn:microsoft.com/office/officeart/2005/8/layout/list1"/>
    <dgm:cxn modelId="{DBD76208-08F6-44B2-89F4-2B3926840ADF}" type="presParOf" srcId="{A963EF88-CCC8-46D1-B368-E2AEF5806DCA}" destId="{CFD82857-1566-4A67-8459-CE8041CE8575}" srcOrd="20" destOrd="0" presId="urn:microsoft.com/office/officeart/2005/8/layout/list1"/>
    <dgm:cxn modelId="{5F9A2E71-9B13-4411-81AC-346C609B8648}" type="presParOf" srcId="{CFD82857-1566-4A67-8459-CE8041CE8575}" destId="{F6B01CBB-E0BF-4DA9-A558-BB36FF87CD4C}" srcOrd="0" destOrd="0" presId="urn:microsoft.com/office/officeart/2005/8/layout/list1"/>
    <dgm:cxn modelId="{1AB4BAE5-688B-4A64-9AB3-98856CDC14FF}" type="presParOf" srcId="{CFD82857-1566-4A67-8459-CE8041CE8575}" destId="{C1064B1B-6B4D-438F-B334-5AB1D1F534EB}" srcOrd="1" destOrd="0" presId="urn:microsoft.com/office/officeart/2005/8/layout/list1"/>
    <dgm:cxn modelId="{8572DF25-B9E1-43BA-89A7-67C2C5312D9E}" type="presParOf" srcId="{A963EF88-CCC8-46D1-B368-E2AEF5806DCA}" destId="{4317F933-426D-42A6-A9A2-BA40E4D9A92B}" srcOrd="21" destOrd="0" presId="urn:microsoft.com/office/officeart/2005/8/layout/list1"/>
    <dgm:cxn modelId="{C6CA0E9D-DFBC-4E7E-B9A9-3BC72D0FA4AA}" type="presParOf" srcId="{A963EF88-CCC8-46D1-B368-E2AEF5806DCA}" destId="{245E5E89-8615-4446-8A7E-C836AD8A31BB}"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3EC927-3BCB-48C6-8FE8-CD40B72B1E23}" type="doc">
      <dgm:prSet loTypeId="urn:microsoft.com/office/officeart/2005/8/layout/equation1" loCatId="process" qsTypeId="urn:microsoft.com/office/officeart/2005/8/quickstyle/simple1" qsCatId="simple" csTypeId="urn:microsoft.com/office/officeart/2005/8/colors/accent1_4" csCatId="accent1" phldr="1"/>
      <dgm:spPr/>
    </dgm:pt>
    <dgm:pt modelId="{75ABA974-95F3-4E24-A53B-1F14FCDD368D}">
      <dgm:prSet phldrT="[Metin]" custT="1"/>
      <dgm:spPr>
        <a:solidFill>
          <a:schemeClr val="tx2"/>
        </a:solidFill>
      </dgm:spPr>
      <dgm:t>
        <a:bodyPr/>
        <a:lstStyle/>
        <a:p>
          <a:r>
            <a:rPr lang="tr-TR" sz="2800" b="1" dirty="0" smtClean="0"/>
            <a:t>Organizasyon Şeması</a:t>
          </a:r>
          <a:endParaRPr lang="tr-TR" sz="2800" b="1" dirty="0"/>
        </a:p>
      </dgm:t>
    </dgm:pt>
    <dgm:pt modelId="{BE15FA2E-23B1-497F-8FF6-9DAEDCA11B81}" type="parTrans" cxnId="{6AACEC00-B1D6-4232-A8A0-8C0120BA4037}">
      <dgm:prSet/>
      <dgm:spPr/>
      <dgm:t>
        <a:bodyPr/>
        <a:lstStyle/>
        <a:p>
          <a:endParaRPr lang="tr-TR"/>
        </a:p>
      </dgm:t>
    </dgm:pt>
    <dgm:pt modelId="{2E1495D6-E1ED-4550-A817-E0331C3AB008}" type="sibTrans" cxnId="{6AACEC00-B1D6-4232-A8A0-8C0120BA4037}">
      <dgm:prSet/>
      <dgm:spPr/>
      <dgm:t>
        <a:bodyPr/>
        <a:lstStyle/>
        <a:p>
          <a:endParaRPr lang="tr-TR"/>
        </a:p>
      </dgm:t>
    </dgm:pt>
    <dgm:pt modelId="{66DFD6AB-B022-4B8E-8232-6DF70B915FF7}">
      <dgm:prSet phldrT="[Metin]"/>
      <dgm:spPr>
        <a:solidFill>
          <a:schemeClr val="tx2"/>
        </a:solidFill>
      </dgm:spPr>
      <dgm:t>
        <a:bodyPr/>
        <a:lstStyle/>
        <a:p>
          <a:r>
            <a:rPr lang="tr-TR" b="1" dirty="0" smtClean="0"/>
            <a:t>Teşkilat Şeması</a:t>
          </a:r>
          <a:endParaRPr lang="tr-TR" b="1" dirty="0"/>
        </a:p>
      </dgm:t>
    </dgm:pt>
    <dgm:pt modelId="{02A1D344-7C92-41BF-8C9B-C699F2539580}" type="parTrans" cxnId="{E89910DB-9BDB-42E9-B98E-8CFDE0666160}">
      <dgm:prSet/>
      <dgm:spPr/>
      <dgm:t>
        <a:bodyPr/>
        <a:lstStyle/>
        <a:p>
          <a:endParaRPr lang="tr-TR"/>
        </a:p>
      </dgm:t>
    </dgm:pt>
    <dgm:pt modelId="{A333C298-1A3B-4EF2-8787-39303EF0A53E}" type="sibTrans" cxnId="{E89910DB-9BDB-42E9-B98E-8CFDE0666160}">
      <dgm:prSet/>
      <dgm:spPr/>
      <dgm:t>
        <a:bodyPr/>
        <a:lstStyle/>
        <a:p>
          <a:endParaRPr lang="tr-TR"/>
        </a:p>
      </dgm:t>
    </dgm:pt>
    <dgm:pt modelId="{2162F7CB-173B-45FD-9003-78F3DCFB0418}" type="pres">
      <dgm:prSet presAssocID="{C83EC927-3BCB-48C6-8FE8-CD40B72B1E23}" presName="linearFlow" presStyleCnt="0">
        <dgm:presLayoutVars>
          <dgm:dir/>
          <dgm:resizeHandles val="exact"/>
        </dgm:presLayoutVars>
      </dgm:prSet>
      <dgm:spPr/>
    </dgm:pt>
    <dgm:pt modelId="{0A873F21-92E9-4950-A172-B3FD1E772F37}" type="pres">
      <dgm:prSet presAssocID="{75ABA974-95F3-4E24-A53B-1F14FCDD368D}" presName="node" presStyleLbl="node1" presStyleIdx="0" presStyleCnt="2">
        <dgm:presLayoutVars>
          <dgm:bulletEnabled val="1"/>
        </dgm:presLayoutVars>
      </dgm:prSet>
      <dgm:spPr/>
      <dgm:t>
        <a:bodyPr/>
        <a:lstStyle/>
        <a:p>
          <a:endParaRPr lang="tr-TR"/>
        </a:p>
      </dgm:t>
    </dgm:pt>
    <dgm:pt modelId="{A6271418-17ED-453D-833C-343B3E7DB214}" type="pres">
      <dgm:prSet presAssocID="{2E1495D6-E1ED-4550-A817-E0331C3AB008}" presName="spacerL" presStyleCnt="0"/>
      <dgm:spPr/>
    </dgm:pt>
    <dgm:pt modelId="{8AA780B0-394F-416A-94EF-55F2B66C41F3}" type="pres">
      <dgm:prSet presAssocID="{2E1495D6-E1ED-4550-A817-E0331C3AB008}" presName="sibTrans" presStyleLbl="sibTrans2D1" presStyleIdx="0" presStyleCnt="1"/>
      <dgm:spPr/>
      <dgm:t>
        <a:bodyPr/>
        <a:lstStyle/>
        <a:p>
          <a:endParaRPr lang="tr-TR"/>
        </a:p>
      </dgm:t>
    </dgm:pt>
    <dgm:pt modelId="{36C16C21-E9E0-485C-BD72-FE76E27E65F5}" type="pres">
      <dgm:prSet presAssocID="{2E1495D6-E1ED-4550-A817-E0331C3AB008}" presName="spacerR" presStyleCnt="0"/>
      <dgm:spPr/>
    </dgm:pt>
    <dgm:pt modelId="{DF7AB1A7-D165-4FC3-9326-F76C9F63D2D7}" type="pres">
      <dgm:prSet presAssocID="{66DFD6AB-B022-4B8E-8232-6DF70B915FF7}" presName="node" presStyleLbl="node1" presStyleIdx="1" presStyleCnt="2">
        <dgm:presLayoutVars>
          <dgm:bulletEnabled val="1"/>
        </dgm:presLayoutVars>
      </dgm:prSet>
      <dgm:spPr/>
      <dgm:t>
        <a:bodyPr/>
        <a:lstStyle/>
        <a:p>
          <a:endParaRPr lang="tr-TR"/>
        </a:p>
      </dgm:t>
    </dgm:pt>
  </dgm:ptLst>
  <dgm:cxnLst>
    <dgm:cxn modelId="{2E18628E-2B06-4EB2-B3D1-D2AFC9DC80DF}" type="presOf" srcId="{C83EC927-3BCB-48C6-8FE8-CD40B72B1E23}" destId="{2162F7CB-173B-45FD-9003-78F3DCFB0418}" srcOrd="0" destOrd="0" presId="urn:microsoft.com/office/officeart/2005/8/layout/equation1"/>
    <dgm:cxn modelId="{F2922607-7903-45B7-A036-EEBFE38FB47B}" type="presOf" srcId="{2E1495D6-E1ED-4550-A817-E0331C3AB008}" destId="{8AA780B0-394F-416A-94EF-55F2B66C41F3}" srcOrd="0" destOrd="0" presId="urn:microsoft.com/office/officeart/2005/8/layout/equation1"/>
    <dgm:cxn modelId="{0D684FDA-C181-44ED-9D79-58573C91F2D3}" type="presOf" srcId="{75ABA974-95F3-4E24-A53B-1F14FCDD368D}" destId="{0A873F21-92E9-4950-A172-B3FD1E772F37}" srcOrd="0" destOrd="0" presId="urn:microsoft.com/office/officeart/2005/8/layout/equation1"/>
    <dgm:cxn modelId="{6AACEC00-B1D6-4232-A8A0-8C0120BA4037}" srcId="{C83EC927-3BCB-48C6-8FE8-CD40B72B1E23}" destId="{75ABA974-95F3-4E24-A53B-1F14FCDD368D}" srcOrd="0" destOrd="0" parTransId="{BE15FA2E-23B1-497F-8FF6-9DAEDCA11B81}" sibTransId="{2E1495D6-E1ED-4550-A817-E0331C3AB008}"/>
    <dgm:cxn modelId="{E89910DB-9BDB-42E9-B98E-8CFDE0666160}" srcId="{C83EC927-3BCB-48C6-8FE8-CD40B72B1E23}" destId="{66DFD6AB-B022-4B8E-8232-6DF70B915FF7}" srcOrd="1" destOrd="0" parTransId="{02A1D344-7C92-41BF-8C9B-C699F2539580}" sibTransId="{A333C298-1A3B-4EF2-8787-39303EF0A53E}"/>
    <dgm:cxn modelId="{BBB37466-057A-48A4-9B8D-5D79A6393EEA}" type="presOf" srcId="{66DFD6AB-B022-4B8E-8232-6DF70B915FF7}" destId="{DF7AB1A7-D165-4FC3-9326-F76C9F63D2D7}" srcOrd="0" destOrd="0" presId="urn:microsoft.com/office/officeart/2005/8/layout/equation1"/>
    <dgm:cxn modelId="{3DF996DA-0254-4941-AB39-61D35D5D052D}" type="presParOf" srcId="{2162F7CB-173B-45FD-9003-78F3DCFB0418}" destId="{0A873F21-92E9-4950-A172-B3FD1E772F37}" srcOrd="0" destOrd="0" presId="urn:microsoft.com/office/officeart/2005/8/layout/equation1"/>
    <dgm:cxn modelId="{0E8B751A-D788-419D-99C6-01D4660DFEE3}" type="presParOf" srcId="{2162F7CB-173B-45FD-9003-78F3DCFB0418}" destId="{A6271418-17ED-453D-833C-343B3E7DB214}" srcOrd="1" destOrd="0" presId="urn:microsoft.com/office/officeart/2005/8/layout/equation1"/>
    <dgm:cxn modelId="{22408F64-E90D-43EB-82C4-30F4DE81E48B}" type="presParOf" srcId="{2162F7CB-173B-45FD-9003-78F3DCFB0418}" destId="{8AA780B0-394F-416A-94EF-55F2B66C41F3}" srcOrd="2" destOrd="0" presId="urn:microsoft.com/office/officeart/2005/8/layout/equation1"/>
    <dgm:cxn modelId="{E69402D1-229A-48C4-99DD-A315798C325F}" type="presParOf" srcId="{2162F7CB-173B-45FD-9003-78F3DCFB0418}" destId="{36C16C21-E9E0-485C-BD72-FE76E27E65F5}" srcOrd="3" destOrd="0" presId="urn:microsoft.com/office/officeart/2005/8/layout/equation1"/>
    <dgm:cxn modelId="{C724474A-1578-4589-8053-A57C73F09B67}" type="presParOf" srcId="{2162F7CB-173B-45FD-9003-78F3DCFB0418}" destId="{DF7AB1A7-D165-4FC3-9326-F76C9F63D2D7}"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591F1-29C3-40A0-AB62-04C793B484EC}">
      <dsp:nvSpPr>
        <dsp:cNvPr id="0" name=""/>
        <dsp:cNvSpPr/>
      </dsp:nvSpPr>
      <dsp:spPr>
        <a:xfrm>
          <a:off x="95652" y="588125"/>
          <a:ext cx="5181600" cy="8319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solidFill>
                <a:srgbClr val="FF0000"/>
              </a:solidFill>
            </a:rPr>
            <a:t>Kurum kendisini ve çevresini daha iyi tanır.</a:t>
          </a:r>
          <a:endParaRPr lang="tr-TR" sz="2400" kern="1200" dirty="0">
            <a:solidFill>
              <a:srgbClr val="FF0000"/>
            </a:solidFill>
          </a:endParaRPr>
        </a:p>
      </dsp:txBody>
      <dsp:txXfrm>
        <a:off x="120018" y="612491"/>
        <a:ext cx="3553192" cy="783198"/>
      </dsp:txXfrm>
    </dsp:sp>
    <dsp:sp modelId="{343CFFEA-A0A7-467A-8B79-22E7922B23A5}">
      <dsp:nvSpPr>
        <dsp:cNvPr id="0" name=""/>
        <dsp:cNvSpPr/>
      </dsp:nvSpPr>
      <dsp:spPr>
        <a:xfrm>
          <a:off x="887766" y="1973917"/>
          <a:ext cx="5181600" cy="112242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solidFill>
                <a:srgbClr val="FF0000"/>
              </a:solidFill>
            </a:rPr>
            <a:t>Stratejik planın sonraki aşamaları daha sağlıklı sonuçlar verir.</a:t>
          </a:r>
          <a:endParaRPr lang="tr-TR" sz="2400" kern="1200" dirty="0">
            <a:solidFill>
              <a:srgbClr val="FF0000"/>
            </a:solidFill>
          </a:endParaRPr>
        </a:p>
      </dsp:txBody>
      <dsp:txXfrm>
        <a:off x="920641" y="2006792"/>
        <a:ext cx="3148333" cy="1056678"/>
      </dsp:txXfrm>
    </dsp:sp>
    <dsp:sp modelId="{B2F8BE83-F3E1-4606-A48B-10E265608F72}">
      <dsp:nvSpPr>
        <dsp:cNvPr id="0" name=""/>
        <dsp:cNvSpPr/>
      </dsp:nvSpPr>
      <dsp:spPr>
        <a:xfrm>
          <a:off x="4320482" y="1224134"/>
          <a:ext cx="717562" cy="1053117"/>
        </a:xfrm>
        <a:prstGeom prst="downArrow">
          <a:avLst>
            <a:gd name="adj1" fmla="val 55000"/>
            <a:gd name="adj2" fmla="val 45000"/>
          </a:avLst>
        </a:prstGeom>
        <a:solidFill>
          <a:schemeClr val="accent1">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4481933" y="1224134"/>
        <a:ext cx="394660" cy="87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98D81-5A01-45CA-9AA3-4B8CAA2C1CA1}">
      <dsp:nvSpPr>
        <dsp:cNvPr id="0" name=""/>
        <dsp:cNvSpPr/>
      </dsp:nvSpPr>
      <dsp:spPr>
        <a:xfrm>
          <a:off x="0" y="0"/>
          <a:ext cx="3238742" cy="32387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tr-TR" sz="3600" kern="1200" dirty="0" smtClean="0"/>
            <a:t>Geniş Kapsamlı Durum Analizi</a:t>
          </a:r>
          <a:endParaRPr lang="tr-TR" sz="3600" kern="1200" dirty="0"/>
        </a:p>
      </dsp:txBody>
      <dsp:txXfrm>
        <a:off x="474303" y="474303"/>
        <a:ext cx="2290136" cy="2290136"/>
      </dsp:txXfrm>
    </dsp:sp>
    <dsp:sp modelId="{5DB7C3BF-417D-47BA-850B-03B46762F58A}">
      <dsp:nvSpPr>
        <dsp:cNvPr id="0" name=""/>
        <dsp:cNvSpPr/>
      </dsp:nvSpPr>
      <dsp:spPr>
        <a:xfrm rot="552">
          <a:off x="3309695" y="936108"/>
          <a:ext cx="2367100" cy="13674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r>
            <a:rPr lang="tr-TR" sz="5500" b="1" kern="1200" dirty="0" smtClean="0">
              <a:solidFill>
                <a:schemeClr val="tx1"/>
              </a:solidFill>
            </a:rPr>
            <a:t>Özet</a:t>
          </a:r>
          <a:endParaRPr lang="tr-TR" sz="5500" b="1" kern="1200" dirty="0">
            <a:solidFill>
              <a:schemeClr val="tx1"/>
            </a:solidFill>
          </a:endParaRPr>
        </a:p>
      </dsp:txBody>
      <dsp:txXfrm>
        <a:off x="3309695" y="1209565"/>
        <a:ext cx="1956865" cy="820469"/>
      </dsp:txXfrm>
    </dsp:sp>
    <dsp:sp modelId="{EA7DD378-53EB-47AE-8309-CE6D753ED5A0}">
      <dsp:nvSpPr>
        <dsp:cNvPr id="0" name=""/>
        <dsp:cNvSpPr/>
      </dsp:nvSpPr>
      <dsp:spPr>
        <a:xfrm>
          <a:off x="5674671" y="707324"/>
          <a:ext cx="1958176" cy="182571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Yayına Girecek Olan Durum Analizi</a:t>
          </a:r>
          <a:endParaRPr lang="tr-TR" sz="2100" kern="1200" dirty="0"/>
        </a:p>
      </dsp:txBody>
      <dsp:txXfrm>
        <a:off x="5961439" y="974693"/>
        <a:ext cx="1384640" cy="1290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7D75C-1B51-4655-A41D-D3B424E366DB}">
      <dsp:nvSpPr>
        <dsp:cNvPr id="0" name=""/>
        <dsp:cNvSpPr/>
      </dsp:nvSpPr>
      <dsp:spPr>
        <a:xfrm>
          <a:off x="0" y="388372"/>
          <a:ext cx="6720408"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6A5061-F194-42DB-A5BD-69E4E60F94DB}">
      <dsp:nvSpPr>
        <dsp:cNvPr id="0" name=""/>
        <dsp:cNvSpPr/>
      </dsp:nvSpPr>
      <dsp:spPr>
        <a:xfrm>
          <a:off x="336020" y="137452"/>
          <a:ext cx="470428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lvl="0" algn="l" defTabSz="800100">
            <a:lnSpc>
              <a:spcPct val="90000"/>
            </a:lnSpc>
            <a:spcBef>
              <a:spcPct val="0"/>
            </a:spcBef>
            <a:spcAft>
              <a:spcPct val="35000"/>
            </a:spcAft>
          </a:pPr>
          <a:r>
            <a:rPr lang="tr-TR" sz="1800" b="1" kern="1200" dirty="0" smtClean="0"/>
            <a:t>Tarihsel Gelişim</a:t>
          </a:r>
          <a:endParaRPr lang="tr-TR" sz="1800" b="1" kern="1200" dirty="0"/>
        </a:p>
      </dsp:txBody>
      <dsp:txXfrm>
        <a:off x="360518" y="161950"/>
        <a:ext cx="4655289" cy="452844"/>
      </dsp:txXfrm>
    </dsp:sp>
    <dsp:sp modelId="{13B9A1D7-19DF-4E9F-B2CD-7999CA8F53D9}">
      <dsp:nvSpPr>
        <dsp:cNvPr id="0" name=""/>
        <dsp:cNvSpPr/>
      </dsp:nvSpPr>
      <dsp:spPr>
        <a:xfrm>
          <a:off x="0" y="1159492"/>
          <a:ext cx="6720408"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DF31FB-BC0F-4978-9D47-438DEBBA04B8}">
      <dsp:nvSpPr>
        <dsp:cNvPr id="0" name=""/>
        <dsp:cNvSpPr/>
      </dsp:nvSpPr>
      <dsp:spPr>
        <a:xfrm>
          <a:off x="336020" y="908572"/>
          <a:ext cx="470428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lvl="0" algn="l" defTabSz="800100">
            <a:lnSpc>
              <a:spcPct val="90000"/>
            </a:lnSpc>
            <a:spcBef>
              <a:spcPct val="0"/>
            </a:spcBef>
            <a:spcAft>
              <a:spcPct val="35000"/>
            </a:spcAft>
          </a:pPr>
          <a:r>
            <a:rPr lang="tr-TR" sz="1800" b="1" kern="1200" dirty="0" smtClean="0"/>
            <a:t>Yasal Yükümlülükler ve Mevzuat Analizi</a:t>
          </a:r>
          <a:endParaRPr lang="tr-TR" sz="1800" b="1" kern="1200" dirty="0"/>
        </a:p>
      </dsp:txBody>
      <dsp:txXfrm>
        <a:off x="360518" y="933070"/>
        <a:ext cx="4655289" cy="452844"/>
      </dsp:txXfrm>
    </dsp:sp>
    <dsp:sp modelId="{C931E1FF-D377-4C30-9EC2-DCEAF9CD5E23}">
      <dsp:nvSpPr>
        <dsp:cNvPr id="0" name=""/>
        <dsp:cNvSpPr/>
      </dsp:nvSpPr>
      <dsp:spPr>
        <a:xfrm>
          <a:off x="0" y="2161347"/>
          <a:ext cx="6720408"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BB7DD-CEE5-41BD-8CEB-BAEC044DEB23}">
      <dsp:nvSpPr>
        <dsp:cNvPr id="0" name=""/>
        <dsp:cNvSpPr/>
      </dsp:nvSpPr>
      <dsp:spPr>
        <a:xfrm>
          <a:off x="336020" y="1679692"/>
          <a:ext cx="4704285" cy="732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lvl="0" algn="l" defTabSz="800100">
            <a:lnSpc>
              <a:spcPct val="90000"/>
            </a:lnSpc>
            <a:spcBef>
              <a:spcPct val="0"/>
            </a:spcBef>
            <a:spcAft>
              <a:spcPct val="35000"/>
            </a:spcAft>
          </a:pPr>
          <a:r>
            <a:rPr lang="tr-TR" sz="1800" b="1" kern="1200" dirty="0" smtClean="0"/>
            <a:t>Faaliyet Alanları ile Ürün ve Hizmetlerin Belirlenmesi</a:t>
          </a:r>
          <a:endParaRPr lang="tr-TR" sz="1800" b="1" kern="1200" dirty="0"/>
        </a:p>
      </dsp:txBody>
      <dsp:txXfrm>
        <a:off x="371781" y="1715453"/>
        <a:ext cx="4632763" cy="661053"/>
      </dsp:txXfrm>
    </dsp:sp>
    <dsp:sp modelId="{019A96BA-8D28-4352-BCE8-21856B91E5DF}">
      <dsp:nvSpPr>
        <dsp:cNvPr id="0" name=""/>
        <dsp:cNvSpPr/>
      </dsp:nvSpPr>
      <dsp:spPr>
        <a:xfrm>
          <a:off x="0" y="2932467"/>
          <a:ext cx="6720408"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E547B-985D-4E79-A2FA-C19084A0C7D3}">
      <dsp:nvSpPr>
        <dsp:cNvPr id="0" name=""/>
        <dsp:cNvSpPr/>
      </dsp:nvSpPr>
      <dsp:spPr>
        <a:xfrm>
          <a:off x="336020" y="2681547"/>
          <a:ext cx="470428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lvl="0" algn="l" defTabSz="800100">
            <a:lnSpc>
              <a:spcPct val="90000"/>
            </a:lnSpc>
            <a:spcBef>
              <a:spcPct val="0"/>
            </a:spcBef>
            <a:spcAft>
              <a:spcPct val="35000"/>
            </a:spcAft>
          </a:pPr>
          <a:r>
            <a:rPr lang="tr-TR" sz="1800" b="1" kern="1200" dirty="0" smtClean="0"/>
            <a:t>Paydaş Analizi</a:t>
          </a:r>
          <a:endParaRPr lang="tr-TR" sz="1800" b="1" kern="1200" dirty="0"/>
        </a:p>
      </dsp:txBody>
      <dsp:txXfrm>
        <a:off x="360518" y="2706045"/>
        <a:ext cx="4655289" cy="452844"/>
      </dsp:txXfrm>
    </dsp:sp>
    <dsp:sp modelId="{50050248-F52F-422C-923A-93FA7BF6A4CE}">
      <dsp:nvSpPr>
        <dsp:cNvPr id="0" name=""/>
        <dsp:cNvSpPr/>
      </dsp:nvSpPr>
      <dsp:spPr>
        <a:xfrm>
          <a:off x="0" y="3703587"/>
          <a:ext cx="6720408"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22EB70-9198-4EC5-AAD1-550BB1F86863}">
      <dsp:nvSpPr>
        <dsp:cNvPr id="0" name=""/>
        <dsp:cNvSpPr/>
      </dsp:nvSpPr>
      <dsp:spPr>
        <a:xfrm>
          <a:off x="336020" y="3452667"/>
          <a:ext cx="470428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lvl="0" algn="l" defTabSz="800100">
            <a:lnSpc>
              <a:spcPct val="90000"/>
            </a:lnSpc>
            <a:spcBef>
              <a:spcPct val="0"/>
            </a:spcBef>
            <a:spcAft>
              <a:spcPct val="35000"/>
            </a:spcAft>
          </a:pPr>
          <a:r>
            <a:rPr lang="tr-TR" sz="1800" b="1" kern="1200" dirty="0" smtClean="0"/>
            <a:t>Kurum İçi Analiz</a:t>
          </a:r>
          <a:endParaRPr lang="tr-TR" sz="1800" b="1" kern="1200" dirty="0"/>
        </a:p>
      </dsp:txBody>
      <dsp:txXfrm>
        <a:off x="360518" y="3477165"/>
        <a:ext cx="4655289" cy="452844"/>
      </dsp:txXfrm>
    </dsp:sp>
    <dsp:sp modelId="{D4D3BBCD-D9AB-4921-9EB9-89222F49B32E}">
      <dsp:nvSpPr>
        <dsp:cNvPr id="0" name=""/>
        <dsp:cNvSpPr/>
      </dsp:nvSpPr>
      <dsp:spPr>
        <a:xfrm>
          <a:off x="0" y="4474707"/>
          <a:ext cx="6720408"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F60CC8-9E23-4A5F-9190-0E862539A3D0}">
      <dsp:nvSpPr>
        <dsp:cNvPr id="0" name=""/>
        <dsp:cNvSpPr/>
      </dsp:nvSpPr>
      <dsp:spPr>
        <a:xfrm>
          <a:off x="336020" y="4223787"/>
          <a:ext cx="470428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11" tIns="0" rIns="177811" bIns="0" numCol="1" spcCol="1270" anchor="ctr" anchorCtr="0">
          <a:noAutofit/>
        </a:bodyPr>
        <a:lstStyle/>
        <a:p>
          <a:pPr lvl="0" algn="l" defTabSz="800100">
            <a:lnSpc>
              <a:spcPct val="90000"/>
            </a:lnSpc>
            <a:spcBef>
              <a:spcPct val="0"/>
            </a:spcBef>
            <a:spcAft>
              <a:spcPct val="35000"/>
            </a:spcAft>
          </a:pPr>
          <a:r>
            <a:rPr lang="tr-TR" sz="1800" b="1" kern="1200" dirty="0" smtClean="0"/>
            <a:t>Çevre Analizi</a:t>
          </a:r>
          <a:endParaRPr lang="tr-TR" sz="1800" b="1" kern="1200" dirty="0"/>
        </a:p>
      </dsp:txBody>
      <dsp:txXfrm>
        <a:off x="360518" y="4248285"/>
        <a:ext cx="4655289"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39F45-2378-4189-9383-D069CFD153C1}">
      <dsp:nvSpPr>
        <dsp:cNvPr id="0" name=""/>
        <dsp:cNvSpPr/>
      </dsp:nvSpPr>
      <dsp:spPr>
        <a:xfrm>
          <a:off x="0" y="270385"/>
          <a:ext cx="2957329" cy="14735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tr-TR" sz="3800" kern="1200" dirty="0" smtClean="0"/>
            <a:t>Faaliyet Alanı Belirle</a:t>
          </a:r>
          <a:endParaRPr lang="tr-TR" sz="3800" kern="1200" dirty="0"/>
        </a:p>
      </dsp:txBody>
      <dsp:txXfrm>
        <a:off x="43160" y="313545"/>
        <a:ext cx="2871009" cy="1387262"/>
      </dsp:txXfrm>
    </dsp:sp>
    <dsp:sp modelId="{C1D305D4-DAD8-47DC-92FF-B0606F2088B6}">
      <dsp:nvSpPr>
        <dsp:cNvPr id="0" name=""/>
        <dsp:cNvSpPr/>
      </dsp:nvSpPr>
      <dsp:spPr>
        <a:xfrm rot="30764">
          <a:off x="3137601" y="694087"/>
          <a:ext cx="1528629" cy="669550"/>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r-TR" sz="2800" kern="1200"/>
        </a:p>
      </dsp:txBody>
      <dsp:txXfrm>
        <a:off x="3137605" y="827098"/>
        <a:ext cx="1327764" cy="401730"/>
      </dsp:txXfrm>
    </dsp:sp>
    <dsp:sp modelId="{88FA2FE2-5B61-4A01-A72E-FCCD7A4FA167}">
      <dsp:nvSpPr>
        <dsp:cNvPr id="0" name=""/>
        <dsp:cNvSpPr/>
      </dsp:nvSpPr>
      <dsp:spPr>
        <a:xfrm>
          <a:off x="4791479" y="360047"/>
          <a:ext cx="3393375" cy="1383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tr-TR" sz="3800" kern="1200" dirty="0" smtClean="0"/>
            <a:t>Misyon Oluştur</a:t>
          </a:r>
          <a:endParaRPr lang="tr-TR" sz="3800" kern="1200" dirty="0"/>
        </a:p>
      </dsp:txBody>
      <dsp:txXfrm>
        <a:off x="4832013" y="400581"/>
        <a:ext cx="3312307" cy="1302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C73D3-C78D-4358-98E8-35440814C0AB}">
      <dsp:nvSpPr>
        <dsp:cNvPr id="0" name=""/>
        <dsp:cNvSpPr/>
      </dsp:nvSpPr>
      <dsp:spPr>
        <a:xfrm>
          <a:off x="0" y="311472"/>
          <a:ext cx="700844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0C6B8E-9C48-4075-867B-73DCF5BA9E6E}">
      <dsp:nvSpPr>
        <dsp:cNvPr id="0" name=""/>
        <dsp:cNvSpPr/>
      </dsp:nvSpPr>
      <dsp:spPr>
        <a:xfrm>
          <a:off x="350422" y="9570"/>
          <a:ext cx="4905908" cy="464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32" tIns="0" rIns="185432" bIns="0" numCol="1" spcCol="1270" anchor="ctr" anchorCtr="0">
          <a:noAutofit/>
        </a:bodyPr>
        <a:lstStyle/>
        <a:p>
          <a:pPr lvl="0" algn="l" defTabSz="889000">
            <a:lnSpc>
              <a:spcPct val="90000"/>
            </a:lnSpc>
            <a:spcBef>
              <a:spcPct val="0"/>
            </a:spcBef>
            <a:spcAft>
              <a:spcPct val="35000"/>
            </a:spcAft>
          </a:pPr>
          <a:r>
            <a:rPr lang="tr-TR" sz="2000" kern="1200" dirty="0" smtClean="0"/>
            <a:t>Üretilen mal ve hizmet nedir? </a:t>
          </a:r>
          <a:endParaRPr lang="tr-TR" sz="2000" kern="1200" dirty="0"/>
        </a:p>
      </dsp:txBody>
      <dsp:txXfrm>
        <a:off x="373085" y="32233"/>
        <a:ext cx="4860582" cy="418935"/>
      </dsp:txXfrm>
    </dsp:sp>
    <dsp:sp modelId="{C01FA771-F51B-4A55-9E7B-2B5F480B4D56}">
      <dsp:nvSpPr>
        <dsp:cNvPr id="0" name=""/>
        <dsp:cNvSpPr/>
      </dsp:nvSpPr>
      <dsp:spPr>
        <a:xfrm>
          <a:off x="0" y="1139455"/>
          <a:ext cx="700844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DF5C95-9930-45DC-9923-75BA7418CABC}">
      <dsp:nvSpPr>
        <dsp:cNvPr id="0" name=""/>
        <dsp:cNvSpPr/>
      </dsp:nvSpPr>
      <dsp:spPr>
        <a:xfrm>
          <a:off x="350422" y="648072"/>
          <a:ext cx="4905908" cy="653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32" tIns="0" rIns="185432" bIns="0" numCol="1" spcCol="1270" anchor="ctr" anchorCtr="0">
          <a:noAutofit/>
        </a:bodyPr>
        <a:lstStyle/>
        <a:p>
          <a:pPr lvl="0" algn="l" defTabSz="889000">
            <a:lnSpc>
              <a:spcPct val="90000"/>
            </a:lnSpc>
            <a:spcBef>
              <a:spcPct val="0"/>
            </a:spcBef>
            <a:spcAft>
              <a:spcPct val="35000"/>
            </a:spcAft>
          </a:pPr>
          <a:r>
            <a:rPr lang="tr-TR" sz="2000" kern="1200" dirty="0" smtClean="0"/>
            <a:t>Mal ve hizmetin niteliğine ve niceliğine ilişkin hükümler nelerdir ?</a:t>
          </a:r>
          <a:endParaRPr lang="tr-TR" sz="2000" kern="1200" dirty="0"/>
        </a:p>
      </dsp:txBody>
      <dsp:txXfrm>
        <a:off x="382335" y="679985"/>
        <a:ext cx="4842082" cy="589916"/>
      </dsp:txXfrm>
    </dsp:sp>
    <dsp:sp modelId="{964DF2CE-6BF0-41AC-B866-5D6CDE64CC80}">
      <dsp:nvSpPr>
        <dsp:cNvPr id="0" name=""/>
        <dsp:cNvSpPr/>
      </dsp:nvSpPr>
      <dsp:spPr>
        <a:xfrm>
          <a:off x="0" y="2107862"/>
          <a:ext cx="700844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9261A7-37C2-4A13-A669-BCEA58EE34CE}">
      <dsp:nvSpPr>
        <dsp:cNvPr id="0" name=""/>
        <dsp:cNvSpPr/>
      </dsp:nvSpPr>
      <dsp:spPr>
        <a:xfrm>
          <a:off x="350422" y="1476055"/>
          <a:ext cx="4905908" cy="7941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32" tIns="0" rIns="185432" bIns="0" numCol="1" spcCol="1270" anchor="ctr" anchorCtr="0">
          <a:noAutofit/>
        </a:bodyPr>
        <a:lstStyle/>
        <a:p>
          <a:pPr lvl="0" algn="l" defTabSz="889000">
            <a:lnSpc>
              <a:spcPct val="90000"/>
            </a:lnSpc>
            <a:spcBef>
              <a:spcPct val="0"/>
            </a:spcBef>
            <a:spcAft>
              <a:spcPct val="35000"/>
            </a:spcAft>
          </a:pPr>
          <a:r>
            <a:rPr lang="tr-TR" sz="2000" kern="1200" dirty="0" smtClean="0"/>
            <a:t>Organizasyon ve iş süreçleri düzenlemeleri nelerdir?</a:t>
          </a:r>
          <a:endParaRPr lang="tr-TR" sz="2000" kern="1200" dirty="0"/>
        </a:p>
      </dsp:txBody>
      <dsp:txXfrm>
        <a:off x="389190" y="1514823"/>
        <a:ext cx="4828372" cy="716631"/>
      </dsp:txXfrm>
    </dsp:sp>
    <dsp:sp modelId="{7D5B6193-F6C3-465F-B2FE-D402029BACD4}">
      <dsp:nvSpPr>
        <dsp:cNvPr id="0" name=""/>
        <dsp:cNvSpPr/>
      </dsp:nvSpPr>
      <dsp:spPr>
        <a:xfrm>
          <a:off x="0" y="3078563"/>
          <a:ext cx="700844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EF06D-208C-42A1-A2BA-C006E7C904EE}">
      <dsp:nvSpPr>
        <dsp:cNvPr id="0" name=""/>
        <dsp:cNvSpPr/>
      </dsp:nvSpPr>
      <dsp:spPr>
        <a:xfrm>
          <a:off x="350422" y="2444462"/>
          <a:ext cx="4905908" cy="796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32" tIns="0" rIns="185432" bIns="0" numCol="1" spcCol="1270" anchor="ctr" anchorCtr="0">
          <a:noAutofit/>
        </a:bodyPr>
        <a:lstStyle/>
        <a:p>
          <a:pPr lvl="0" algn="l" defTabSz="889000">
            <a:lnSpc>
              <a:spcPct val="90000"/>
            </a:lnSpc>
            <a:spcBef>
              <a:spcPct val="0"/>
            </a:spcBef>
            <a:spcAft>
              <a:spcPct val="35000"/>
            </a:spcAft>
          </a:pPr>
          <a:r>
            <a:rPr lang="tr-TR" sz="2000" kern="1200" dirty="0" smtClean="0"/>
            <a:t>Dış kurum ve kuruluşlarla ilişkileri düzenleyen hükümler nelerdir?</a:t>
          </a:r>
          <a:endParaRPr lang="tr-TR" sz="2000" kern="1200" dirty="0"/>
        </a:p>
      </dsp:txBody>
      <dsp:txXfrm>
        <a:off x="389302" y="2483342"/>
        <a:ext cx="4828148" cy="718700"/>
      </dsp:txXfrm>
    </dsp:sp>
    <dsp:sp modelId="{CF59C933-3020-40FB-829C-E59781FEEEF2}">
      <dsp:nvSpPr>
        <dsp:cNvPr id="0" name=""/>
        <dsp:cNvSpPr/>
      </dsp:nvSpPr>
      <dsp:spPr>
        <a:xfrm>
          <a:off x="0" y="3919157"/>
          <a:ext cx="700844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57564E-A006-48BA-AB60-41C118D88027}">
      <dsp:nvSpPr>
        <dsp:cNvPr id="0" name=""/>
        <dsp:cNvSpPr/>
      </dsp:nvSpPr>
      <dsp:spPr>
        <a:xfrm>
          <a:off x="350422" y="3415163"/>
          <a:ext cx="4905908" cy="666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32" tIns="0" rIns="185432" bIns="0" numCol="1" spcCol="1270" anchor="ctr" anchorCtr="0">
          <a:noAutofit/>
        </a:bodyPr>
        <a:lstStyle/>
        <a:p>
          <a:pPr lvl="0" algn="l" defTabSz="889000">
            <a:lnSpc>
              <a:spcPct val="90000"/>
            </a:lnSpc>
            <a:spcBef>
              <a:spcPct val="0"/>
            </a:spcBef>
            <a:spcAft>
              <a:spcPct val="35000"/>
            </a:spcAft>
          </a:pPr>
          <a:r>
            <a:rPr lang="tr-TR" sz="2000" kern="1200" dirty="0" smtClean="0"/>
            <a:t>Mevcut misyon yasal yükümlülükler çerçevesinde midir ?</a:t>
          </a:r>
          <a:endParaRPr lang="tr-TR" sz="2000" kern="1200" dirty="0"/>
        </a:p>
      </dsp:txBody>
      <dsp:txXfrm>
        <a:off x="382951" y="3447692"/>
        <a:ext cx="4840850" cy="601296"/>
      </dsp:txXfrm>
    </dsp:sp>
    <dsp:sp modelId="{245E5E89-8615-4446-8A7E-C836AD8A31BB}">
      <dsp:nvSpPr>
        <dsp:cNvPr id="0" name=""/>
        <dsp:cNvSpPr/>
      </dsp:nvSpPr>
      <dsp:spPr>
        <a:xfrm>
          <a:off x="0" y="4825797"/>
          <a:ext cx="7008440"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064B1B-6B4D-438F-B334-5AB1D1F534EB}">
      <dsp:nvSpPr>
        <dsp:cNvPr id="0" name=""/>
        <dsp:cNvSpPr/>
      </dsp:nvSpPr>
      <dsp:spPr>
        <a:xfrm>
          <a:off x="350422" y="4255757"/>
          <a:ext cx="4905908" cy="732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32" tIns="0" rIns="185432" bIns="0" numCol="1" spcCol="1270" anchor="ctr" anchorCtr="0">
          <a:noAutofit/>
        </a:bodyPr>
        <a:lstStyle/>
        <a:p>
          <a:pPr lvl="0" algn="l" defTabSz="889000">
            <a:lnSpc>
              <a:spcPct val="90000"/>
            </a:lnSpc>
            <a:spcBef>
              <a:spcPct val="0"/>
            </a:spcBef>
            <a:spcAft>
              <a:spcPct val="35000"/>
            </a:spcAft>
          </a:pPr>
          <a:r>
            <a:rPr lang="tr-TR" sz="2000" kern="1200" dirty="0" smtClean="0"/>
            <a:t>Yasal yükümlülük- yürütülmekte olan program arasındaki bağlantı nedir ?</a:t>
          </a:r>
          <a:endParaRPr lang="tr-TR" sz="2000" kern="1200" dirty="0"/>
        </a:p>
      </dsp:txBody>
      <dsp:txXfrm>
        <a:off x="386175" y="4291510"/>
        <a:ext cx="4834402" cy="6608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73F21-92E9-4950-A172-B3FD1E772F37}">
      <dsp:nvSpPr>
        <dsp:cNvPr id="0" name=""/>
        <dsp:cNvSpPr/>
      </dsp:nvSpPr>
      <dsp:spPr>
        <a:xfrm>
          <a:off x="4653" y="928169"/>
          <a:ext cx="3199996" cy="319999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b="1" kern="1200" dirty="0" smtClean="0"/>
            <a:t>Organizasyon Şeması</a:t>
          </a:r>
          <a:endParaRPr lang="tr-TR" sz="2800" b="1" kern="1200" dirty="0"/>
        </a:p>
      </dsp:txBody>
      <dsp:txXfrm>
        <a:off x="473282" y="1396798"/>
        <a:ext cx="2262738" cy="2262738"/>
      </dsp:txXfrm>
    </dsp:sp>
    <dsp:sp modelId="{8AA780B0-394F-416A-94EF-55F2B66C41F3}">
      <dsp:nvSpPr>
        <dsp:cNvPr id="0" name=""/>
        <dsp:cNvSpPr/>
      </dsp:nvSpPr>
      <dsp:spPr>
        <a:xfrm>
          <a:off x="3464489" y="1600169"/>
          <a:ext cx="1855997" cy="1855997"/>
        </a:xfrm>
        <a:prstGeom prst="mathEqual">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endParaRPr lang="tr-TR" sz="4200" kern="1200"/>
        </a:p>
      </dsp:txBody>
      <dsp:txXfrm>
        <a:off x="3710501" y="1982504"/>
        <a:ext cx="1363973" cy="1091327"/>
      </dsp:txXfrm>
    </dsp:sp>
    <dsp:sp modelId="{DF7AB1A7-D165-4FC3-9326-F76C9F63D2D7}">
      <dsp:nvSpPr>
        <dsp:cNvPr id="0" name=""/>
        <dsp:cNvSpPr/>
      </dsp:nvSpPr>
      <dsp:spPr>
        <a:xfrm>
          <a:off x="5580326" y="928169"/>
          <a:ext cx="3199996" cy="319999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tr-TR" sz="5300" b="1" kern="1200" dirty="0" smtClean="0"/>
            <a:t>Teşkilat Şeması</a:t>
          </a:r>
          <a:endParaRPr lang="tr-TR" sz="5300" b="1" kern="1200" dirty="0"/>
        </a:p>
      </dsp:txBody>
      <dsp:txXfrm>
        <a:off x="6048955" y="1396798"/>
        <a:ext cx="2262738" cy="22627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C530A-6F0A-4455-A7AF-8CB8D6FEC299}" type="datetimeFigureOut">
              <a:rPr lang="tr-TR" smtClean="0"/>
              <a:pPr/>
              <a:t>22.10.2014</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CC3E7-081A-4497-A35B-9103A097E021}" type="slidenum">
              <a:rPr lang="tr-TR" smtClean="0"/>
              <a:pPr/>
              <a:t>‹#›</a:t>
            </a:fld>
            <a:endParaRPr lang="tr-TR" dirty="0"/>
          </a:p>
        </p:txBody>
      </p:sp>
    </p:spTree>
    <p:extLst>
      <p:ext uri="{BB962C8B-B14F-4D97-AF65-F5344CB8AC3E}">
        <p14:creationId xmlns:p14="http://schemas.microsoft.com/office/powerpoint/2010/main" val="89215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4679740-C00E-4CF5-9FA7-03C1331B2D74}"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817779209"/>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303F5F1-1F1A-4CD3-810E-794DE148CBE0}"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1737604296"/>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10EFCE1-2955-42F6-9691-CAEDDC91D08F}"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4280113270"/>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406354652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A9C1A24-C243-4A33-80E5-F0FF6F3C1C32}"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1371324549"/>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CC33040-F945-4FA0-9613-82C2C15FC76C}" type="datetime1">
              <a:rPr lang="tr-TR" smtClean="0"/>
              <a:pPr/>
              <a:t>22.10.2014</a:t>
            </a:fld>
            <a:endParaRPr lang="tr-TR" dirty="0"/>
          </a:p>
        </p:txBody>
      </p:sp>
      <p:sp>
        <p:nvSpPr>
          <p:cNvPr id="6" name="Altbilgi Yer Tutucusu 5"/>
          <p:cNvSpPr>
            <a:spLocks noGrp="1"/>
          </p:cNvSpPr>
          <p:nvPr>
            <p:ph type="ftr" sz="quarter" idx="11"/>
          </p:nvPr>
        </p:nvSpPr>
        <p:spPr/>
        <p:txBody>
          <a:bodyPr/>
          <a:lstStyle/>
          <a:p>
            <a:r>
              <a:rPr lang="tr-TR" dirty="0" smtClean="0"/>
              <a:t>STRATEJİ GELİŞTİRME BAŞKANLIĞI</a:t>
            </a:r>
            <a:endParaRPr lang="tr-TR" dirty="0"/>
          </a:p>
        </p:txBody>
      </p:sp>
      <p:sp>
        <p:nvSpPr>
          <p:cNvPr id="7" name="Slayt Numarası Yer Tutucusu 6"/>
          <p:cNvSpPr>
            <a:spLocks noGrp="1"/>
          </p:cNvSpPr>
          <p:nvPr>
            <p:ph type="sldNum" sz="quarter" idx="12"/>
          </p:nvPr>
        </p:nvSpPr>
        <p:spPr/>
        <p:txBody>
          <a:body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1776217897"/>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07E63D0-98CD-4160-8045-D54CDCC7AEA6}" type="datetime1">
              <a:rPr lang="tr-TR" smtClean="0"/>
              <a:pPr/>
              <a:t>22.10.2014</a:t>
            </a:fld>
            <a:endParaRPr lang="tr-TR" dirty="0"/>
          </a:p>
        </p:txBody>
      </p:sp>
      <p:sp>
        <p:nvSpPr>
          <p:cNvPr id="8" name="Altbilgi Yer Tutucusu 7"/>
          <p:cNvSpPr>
            <a:spLocks noGrp="1"/>
          </p:cNvSpPr>
          <p:nvPr>
            <p:ph type="ftr" sz="quarter" idx="11"/>
          </p:nvPr>
        </p:nvSpPr>
        <p:spPr/>
        <p:txBody>
          <a:bodyPr/>
          <a:lstStyle/>
          <a:p>
            <a:r>
              <a:rPr lang="tr-TR" dirty="0" smtClean="0"/>
              <a:t>STRATEJİ GELİŞTİRME BAŞKANLIĞI</a:t>
            </a:r>
            <a:endParaRPr lang="tr-TR" dirty="0"/>
          </a:p>
        </p:txBody>
      </p:sp>
      <p:sp>
        <p:nvSpPr>
          <p:cNvPr id="9" name="Slayt Numarası Yer Tutucusu 8"/>
          <p:cNvSpPr>
            <a:spLocks noGrp="1"/>
          </p:cNvSpPr>
          <p:nvPr>
            <p:ph type="sldNum" sz="quarter" idx="12"/>
          </p:nvPr>
        </p:nvSpPr>
        <p:spPr/>
        <p:txBody>
          <a:body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3447300031"/>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5FE537B-0AF5-465E-84AF-3CA3A0A03E60}" type="datetime1">
              <a:rPr lang="tr-TR" smtClean="0"/>
              <a:pPr/>
              <a:t>22.10.2014</a:t>
            </a:fld>
            <a:endParaRPr lang="tr-TR" dirty="0"/>
          </a:p>
        </p:txBody>
      </p:sp>
      <p:sp>
        <p:nvSpPr>
          <p:cNvPr id="4" name="Altbilgi Yer Tutucusu 3"/>
          <p:cNvSpPr>
            <a:spLocks noGrp="1"/>
          </p:cNvSpPr>
          <p:nvPr>
            <p:ph type="ftr" sz="quarter" idx="11"/>
          </p:nvPr>
        </p:nvSpPr>
        <p:spPr/>
        <p:txBody>
          <a:bodyPr/>
          <a:lstStyle/>
          <a:p>
            <a:r>
              <a:rPr lang="tr-TR" dirty="0" smtClean="0"/>
              <a:t>STRATEJİ GELİŞTİRME BAŞKANLIĞI</a:t>
            </a:r>
            <a:endParaRPr lang="tr-TR" dirty="0"/>
          </a:p>
        </p:txBody>
      </p:sp>
      <p:sp>
        <p:nvSpPr>
          <p:cNvPr id="5" name="Slayt Numarası Yer Tutucusu 4"/>
          <p:cNvSpPr>
            <a:spLocks noGrp="1"/>
          </p:cNvSpPr>
          <p:nvPr>
            <p:ph type="sldNum" sz="quarter" idx="12"/>
          </p:nvPr>
        </p:nvSpPr>
        <p:spPr/>
        <p:txBody>
          <a:body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965485710"/>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DB8CEB-8EFD-4514-9050-BF2CE7056EE7}" type="datetime1">
              <a:rPr lang="tr-TR" smtClean="0"/>
              <a:pPr/>
              <a:t>22.10.2014</a:t>
            </a:fld>
            <a:endParaRPr lang="tr-TR" dirty="0"/>
          </a:p>
        </p:txBody>
      </p:sp>
      <p:sp>
        <p:nvSpPr>
          <p:cNvPr id="3" name="Altbilgi Yer Tutucusu 2"/>
          <p:cNvSpPr>
            <a:spLocks noGrp="1"/>
          </p:cNvSpPr>
          <p:nvPr>
            <p:ph type="ftr" sz="quarter" idx="11"/>
          </p:nvPr>
        </p:nvSpPr>
        <p:spPr/>
        <p:txBody>
          <a:bodyPr/>
          <a:lstStyle/>
          <a:p>
            <a:r>
              <a:rPr lang="tr-TR" dirty="0" smtClean="0"/>
              <a:t>STRATEJİ GELİŞTİRME BAŞKANLIĞI</a:t>
            </a:r>
            <a:endParaRPr lang="tr-TR" dirty="0"/>
          </a:p>
        </p:txBody>
      </p:sp>
      <p:sp>
        <p:nvSpPr>
          <p:cNvPr id="4" name="Slayt Numarası Yer Tutucusu 3"/>
          <p:cNvSpPr>
            <a:spLocks noGrp="1"/>
          </p:cNvSpPr>
          <p:nvPr>
            <p:ph type="sldNum" sz="quarter" idx="12"/>
          </p:nvPr>
        </p:nvSpPr>
        <p:spPr/>
        <p:txBody>
          <a:body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1754379790"/>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76CB2B7-161B-4772-9DED-0653829CBC88}" type="datetime1">
              <a:rPr lang="tr-TR" smtClean="0"/>
              <a:pPr/>
              <a:t>22.10.2014</a:t>
            </a:fld>
            <a:endParaRPr lang="tr-TR" dirty="0"/>
          </a:p>
        </p:txBody>
      </p:sp>
      <p:sp>
        <p:nvSpPr>
          <p:cNvPr id="6" name="Altbilgi Yer Tutucusu 5"/>
          <p:cNvSpPr>
            <a:spLocks noGrp="1"/>
          </p:cNvSpPr>
          <p:nvPr>
            <p:ph type="ftr" sz="quarter" idx="11"/>
          </p:nvPr>
        </p:nvSpPr>
        <p:spPr/>
        <p:txBody>
          <a:bodyPr/>
          <a:lstStyle/>
          <a:p>
            <a:r>
              <a:rPr lang="tr-TR" dirty="0" smtClean="0"/>
              <a:t>STRATEJİ GELİŞTİRME BAŞKANLIĞI</a:t>
            </a:r>
            <a:endParaRPr lang="tr-TR" dirty="0"/>
          </a:p>
        </p:txBody>
      </p:sp>
      <p:sp>
        <p:nvSpPr>
          <p:cNvPr id="7" name="Slayt Numarası Yer Tutucusu 6"/>
          <p:cNvSpPr>
            <a:spLocks noGrp="1"/>
          </p:cNvSpPr>
          <p:nvPr>
            <p:ph type="sldNum" sz="quarter" idx="12"/>
          </p:nvPr>
        </p:nvSpPr>
        <p:spPr/>
        <p:txBody>
          <a:body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1516283727"/>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25C95-2CEC-421F-90B8-F572029E4661}" type="datetime1">
              <a:rPr lang="tr-TR" smtClean="0"/>
              <a:pPr/>
              <a:t>22.10.2014</a:t>
            </a:fld>
            <a:endParaRPr lang="tr-TR" dirty="0"/>
          </a:p>
        </p:txBody>
      </p:sp>
      <p:sp>
        <p:nvSpPr>
          <p:cNvPr id="6" name="Altbilgi Yer Tutucusu 5"/>
          <p:cNvSpPr>
            <a:spLocks noGrp="1"/>
          </p:cNvSpPr>
          <p:nvPr>
            <p:ph type="ftr" sz="quarter" idx="11"/>
          </p:nvPr>
        </p:nvSpPr>
        <p:spPr/>
        <p:txBody>
          <a:bodyPr/>
          <a:lstStyle/>
          <a:p>
            <a:r>
              <a:rPr lang="tr-TR" dirty="0" smtClean="0"/>
              <a:t>STRATEJİ GELİŞTİRME BAŞKANLIĞI</a:t>
            </a:r>
            <a:endParaRPr lang="tr-TR" dirty="0"/>
          </a:p>
        </p:txBody>
      </p:sp>
      <p:sp>
        <p:nvSpPr>
          <p:cNvPr id="7" name="Slayt Numarası Yer Tutucusu 6"/>
          <p:cNvSpPr>
            <a:spLocks noGrp="1"/>
          </p:cNvSpPr>
          <p:nvPr>
            <p:ph type="sldNum" sz="quarter" idx="12"/>
          </p:nvPr>
        </p:nvSpPr>
        <p:spPr/>
        <p:txBody>
          <a:body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3264730716"/>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15601-B7A7-42A5-8572-2AF3B2889797}" type="datetime1">
              <a:rPr lang="tr-TR" smtClean="0"/>
              <a:pPr/>
              <a:t>22.10.2014</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dirty="0" smtClean="0"/>
              <a:t>STRATEJİ GELİŞTİRME BAŞKANLIĞI</a:t>
            </a:r>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7A4F0-0D97-4C5F-8AE7-34EF5463E12E}" type="slidenum">
              <a:rPr lang="tr-TR" smtClean="0"/>
              <a:pPr/>
              <a:t>‹#›</a:t>
            </a:fld>
            <a:endParaRPr lang="tr-TR" dirty="0"/>
          </a:p>
        </p:txBody>
      </p:sp>
    </p:spTree>
    <p:extLst>
      <p:ext uri="{BB962C8B-B14F-4D97-AF65-F5344CB8AC3E}">
        <p14:creationId xmlns:p14="http://schemas.microsoft.com/office/powerpoint/2010/main" val="284798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060849"/>
            <a:ext cx="7772400" cy="720079"/>
          </a:xfrm>
        </p:spPr>
        <p:txBody>
          <a:bodyPr>
            <a:normAutofit/>
          </a:bodyPr>
          <a:lstStyle/>
          <a:p>
            <a:r>
              <a:rPr lang="tr-TR" sz="2400" dirty="0" smtClean="0"/>
              <a:t>2015 - 2019 STRATEJİK PLAN HAZIRLIK SÜRECİ</a:t>
            </a:r>
            <a:endParaRPr lang="tr-TR" sz="2400" dirty="0"/>
          </a:p>
        </p:txBody>
      </p:sp>
      <p:pic>
        <p:nvPicPr>
          <p:cNvPr id="1026" name="Picture 2" descr="C:\Users\Murat AKKUS\MEB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5086" y="188640"/>
            <a:ext cx="1653829" cy="1641845"/>
          </a:xfrm>
          <a:prstGeom prst="rect">
            <a:avLst/>
          </a:prstGeom>
          <a:noFill/>
          <a:extLst>
            <a:ext uri="{909E8E84-426E-40DD-AFC4-6F175D3DCCD1}">
              <a14:hiddenFill xmlns:a14="http://schemas.microsoft.com/office/drawing/2010/main">
                <a:solidFill>
                  <a:srgbClr val="FFFFFF"/>
                </a:solidFill>
              </a14:hiddenFill>
            </a:ext>
          </a:extLst>
        </p:spPr>
      </p:pic>
      <p:sp>
        <p:nvSpPr>
          <p:cNvPr id="3" name="Alt Başlık 2"/>
          <p:cNvSpPr>
            <a:spLocks noGrp="1"/>
          </p:cNvSpPr>
          <p:nvPr>
            <p:ph type="subTitle" idx="1"/>
          </p:nvPr>
        </p:nvSpPr>
        <p:spPr>
          <a:xfrm>
            <a:off x="1187624" y="3212976"/>
            <a:ext cx="6840760" cy="573784"/>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tr-TR" b="1" dirty="0" smtClean="0">
                <a:solidFill>
                  <a:schemeClr val="tx1"/>
                </a:solidFill>
              </a:rPr>
              <a:t>DURUM ANALİZİ</a:t>
            </a:r>
          </a:p>
          <a:p>
            <a:endParaRPr lang="tr-TR" dirty="0"/>
          </a:p>
          <a:p>
            <a:endParaRPr lang="tr-TR" dirty="0"/>
          </a:p>
        </p:txBody>
      </p:sp>
      <p:sp>
        <p:nvSpPr>
          <p:cNvPr id="4" name="Metin kutusu 3"/>
          <p:cNvSpPr txBox="1"/>
          <p:nvPr/>
        </p:nvSpPr>
        <p:spPr>
          <a:xfrm>
            <a:off x="2555776" y="4509120"/>
            <a:ext cx="4104456" cy="1477328"/>
          </a:xfrm>
          <a:prstGeom prst="rect">
            <a:avLst/>
          </a:prstGeom>
          <a:noFill/>
        </p:spPr>
        <p:txBody>
          <a:bodyPr wrap="square" rtlCol="0">
            <a:spAutoFit/>
          </a:bodyPr>
          <a:lstStyle/>
          <a:p>
            <a:pPr algn="ctr"/>
            <a:r>
              <a:rPr lang="tr-TR" b="1" i="1" dirty="0" smtClean="0"/>
              <a:t>Ufuk Önder SERDAR</a:t>
            </a:r>
          </a:p>
          <a:p>
            <a:pPr algn="ctr"/>
            <a:r>
              <a:rPr lang="tr-TR" dirty="0" smtClean="0"/>
              <a:t>Strateji Geliştirme Başkanlığı</a:t>
            </a:r>
          </a:p>
          <a:p>
            <a:pPr algn="ctr"/>
            <a:r>
              <a:rPr lang="tr-TR" dirty="0" smtClean="0"/>
              <a:t>Millî Eğitim Uzman Yardımcısı</a:t>
            </a:r>
          </a:p>
          <a:p>
            <a:pPr algn="ctr"/>
            <a:r>
              <a:rPr lang="tr-TR" dirty="0" smtClean="0"/>
              <a:t>0312 413 18 07</a:t>
            </a:r>
          </a:p>
          <a:p>
            <a:pPr algn="ctr"/>
            <a:r>
              <a:rPr lang="tr-TR" dirty="0" smtClean="0"/>
              <a:t>onderufuk@meb.gov.tr</a:t>
            </a:r>
          </a:p>
        </p:txBody>
      </p:sp>
    </p:spTree>
    <p:extLst>
      <p:ext uri="{BB962C8B-B14F-4D97-AF65-F5344CB8AC3E}">
        <p14:creationId xmlns:p14="http://schemas.microsoft.com/office/powerpoint/2010/main" val="3534036284"/>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4 Altbilgi Yer Tutucusu"/>
          <p:cNvSpPr>
            <a:spLocks noGrp="1"/>
          </p:cNvSpPr>
          <p:nvPr>
            <p:ph type="ftr" sz="quarter" idx="11"/>
          </p:nvPr>
        </p:nvSpPr>
        <p:spPr/>
        <p:txBody>
          <a:bodyPr/>
          <a:lstStyle/>
          <a:p>
            <a:r>
              <a:rPr lang="tr-TR" smtClean="0"/>
              <a:t>STRATEJİ GELİŞTİRME BAŞKANLIĞI</a:t>
            </a:r>
            <a:endParaRPr lang="tr-TR" dirty="0"/>
          </a:p>
        </p:txBody>
      </p:sp>
      <p:sp>
        <p:nvSpPr>
          <p:cNvPr id="6" name="5 Slayt Numarası Yer Tutucusu"/>
          <p:cNvSpPr>
            <a:spLocks noGrp="1"/>
          </p:cNvSpPr>
          <p:nvPr>
            <p:ph type="sldNum" sz="quarter" idx="12"/>
          </p:nvPr>
        </p:nvSpPr>
        <p:spPr/>
        <p:txBody>
          <a:bodyPr/>
          <a:lstStyle/>
          <a:p>
            <a:fld id="{3F87A4F0-0D97-4C5F-8AE7-34EF5463E12E}" type="slidenum">
              <a:rPr lang="tr-TR" smtClean="0"/>
              <a:pPr/>
              <a:t>10</a:t>
            </a:fld>
            <a:endParaRPr lang="tr-TR" dirty="0"/>
          </a:p>
        </p:txBody>
      </p:sp>
      <p:sp>
        <p:nvSpPr>
          <p:cNvPr id="8" name="7 Metin kutusu"/>
          <p:cNvSpPr txBox="1"/>
          <p:nvPr/>
        </p:nvSpPr>
        <p:spPr>
          <a:xfrm>
            <a:off x="3995936" y="188640"/>
            <a:ext cx="864096" cy="1015663"/>
          </a:xfrm>
          <a:prstGeom prst="rect">
            <a:avLst/>
          </a:prstGeom>
          <a:noFill/>
        </p:spPr>
        <p:txBody>
          <a:bodyPr wrap="square" rtlCol="0">
            <a:spAutoFit/>
          </a:bodyPr>
          <a:lstStyle/>
          <a:p>
            <a:pPr algn="ctr"/>
            <a:r>
              <a:rPr lang="tr-TR" sz="6000" dirty="0" smtClean="0"/>
              <a:t>2</a:t>
            </a:r>
            <a:endParaRPr lang="tr-TR" sz="6000" dirty="0"/>
          </a:p>
        </p:txBody>
      </p:sp>
      <p:pic>
        <p:nvPicPr>
          <p:cNvPr id="3074" name="Picture 2" descr="G:\durum analizi sunum çalışması\istanbul yasal.PNG"/>
          <p:cNvPicPr>
            <a:picLocks noChangeAspect="1" noChangeArrowheads="1"/>
          </p:cNvPicPr>
          <p:nvPr/>
        </p:nvPicPr>
        <p:blipFill>
          <a:blip r:embed="rId2" cstate="print"/>
          <a:srcRect/>
          <a:stretch>
            <a:fillRect/>
          </a:stretch>
        </p:blipFill>
        <p:spPr bwMode="auto">
          <a:xfrm>
            <a:off x="0" y="1484784"/>
            <a:ext cx="9157535" cy="44644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4 Altbilgi Yer Tutucusu"/>
          <p:cNvSpPr>
            <a:spLocks noGrp="1"/>
          </p:cNvSpPr>
          <p:nvPr>
            <p:ph type="ftr" sz="quarter" idx="11"/>
          </p:nvPr>
        </p:nvSpPr>
        <p:spPr/>
        <p:txBody>
          <a:bodyPr/>
          <a:lstStyle/>
          <a:p>
            <a:r>
              <a:rPr lang="tr-TR" smtClean="0"/>
              <a:t>STRATEJİ GELİŞTİRME BAŞKANLIĞI</a:t>
            </a:r>
            <a:endParaRPr lang="tr-TR" dirty="0"/>
          </a:p>
        </p:txBody>
      </p:sp>
      <p:sp>
        <p:nvSpPr>
          <p:cNvPr id="6" name="5 Slayt Numarası Yer Tutucusu"/>
          <p:cNvSpPr>
            <a:spLocks noGrp="1"/>
          </p:cNvSpPr>
          <p:nvPr>
            <p:ph type="sldNum" sz="quarter" idx="12"/>
          </p:nvPr>
        </p:nvSpPr>
        <p:spPr/>
        <p:txBody>
          <a:bodyPr/>
          <a:lstStyle/>
          <a:p>
            <a:fld id="{3F87A4F0-0D97-4C5F-8AE7-34EF5463E12E}" type="slidenum">
              <a:rPr lang="tr-TR" smtClean="0"/>
              <a:pPr/>
              <a:t>11</a:t>
            </a:fld>
            <a:endParaRPr lang="tr-TR" dirty="0"/>
          </a:p>
        </p:txBody>
      </p:sp>
      <p:sp>
        <p:nvSpPr>
          <p:cNvPr id="7" name="İçerik Yer Tutucusu 2"/>
          <p:cNvSpPr>
            <a:spLocks noGrp="1"/>
          </p:cNvSpPr>
          <p:nvPr>
            <p:ph idx="1"/>
          </p:nvPr>
        </p:nvSpPr>
        <p:spPr>
          <a:xfrm>
            <a:off x="539552" y="1772816"/>
            <a:ext cx="8208912" cy="2376264"/>
          </a:xfrm>
        </p:spPr>
        <p:style>
          <a:lnRef idx="1">
            <a:schemeClr val="accent1"/>
          </a:lnRef>
          <a:fillRef idx="2">
            <a:schemeClr val="accent1"/>
          </a:fillRef>
          <a:effectRef idx="1">
            <a:schemeClr val="accent1"/>
          </a:effectRef>
          <a:fontRef idx="minor">
            <a:schemeClr val="dk1"/>
          </a:fontRef>
        </p:style>
        <p:txBody>
          <a:bodyPr>
            <a:normAutofit/>
          </a:bodyPr>
          <a:lstStyle/>
          <a:p>
            <a:pPr algn="ctr">
              <a:buNone/>
            </a:pPr>
            <a:r>
              <a:rPr lang="tr-TR" sz="6600" dirty="0" smtClean="0">
                <a:solidFill>
                  <a:schemeClr val="accent2"/>
                </a:solidFill>
              </a:rPr>
              <a:t>İKİ ÖRNEĞİ</a:t>
            </a:r>
          </a:p>
          <a:p>
            <a:pPr algn="ctr">
              <a:buNone/>
            </a:pPr>
            <a:r>
              <a:rPr lang="tr-TR" sz="6600" dirty="0" smtClean="0">
                <a:solidFill>
                  <a:schemeClr val="accent2"/>
                </a:solidFill>
              </a:rPr>
              <a:t> NASIL KIYASLARSINIZ ?</a:t>
            </a:r>
            <a:endParaRPr lang="tr-TR" sz="6600" dirty="0">
              <a:solidFill>
                <a:schemeClr val="accent2"/>
              </a:solidFill>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12</a:t>
            </a:fld>
            <a:endParaRPr lang="tr-TR" dirty="0"/>
          </a:p>
        </p:txBody>
      </p:sp>
      <p:graphicFrame>
        <p:nvGraphicFramePr>
          <p:cNvPr id="14" name="13 Diyagram"/>
          <p:cNvGraphicFramePr/>
          <p:nvPr/>
        </p:nvGraphicFramePr>
        <p:xfrm>
          <a:off x="1259632" y="1196752"/>
          <a:ext cx="700844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etin kutusu"/>
          <p:cNvSpPr txBox="1"/>
          <p:nvPr/>
        </p:nvSpPr>
        <p:spPr>
          <a:xfrm>
            <a:off x="1259632" y="332656"/>
            <a:ext cx="6984776" cy="648072"/>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85000" lnSpcReduction="20000"/>
          </a:bodyPr>
          <a:lstStyle/>
          <a:p>
            <a:pPr algn="ctr">
              <a:spcBef>
                <a:spcPct val="0"/>
              </a:spcBef>
            </a:pPr>
            <a:r>
              <a:rPr lang="tr-TR" sz="2600" b="1" dirty="0" smtClean="0"/>
              <a:t>Yasal Yükümlülükler ve Mevzuat Analizi Aşamasında Cevaplandırılması Gereken Sorular </a:t>
            </a:r>
            <a:endParaRPr lang="tr-TR" sz="2600" b="1" dirty="0" smtClean="0">
              <a:solidFill>
                <a:schemeClr val="lt1"/>
              </a:solidFill>
            </a:endParaRPr>
          </a:p>
        </p:txBody>
      </p:sp>
    </p:spTree>
    <p:extLst>
      <p:ext uri="{BB962C8B-B14F-4D97-AF65-F5344CB8AC3E}">
        <p14:creationId xmlns:p14="http://schemas.microsoft.com/office/powerpoint/2010/main" val="176082813"/>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4 Altbilgi Yer Tutucusu"/>
          <p:cNvSpPr>
            <a:spLocks noGrp="1"/>
          </p:cNvSpPr>
          <p:nvPr>
            <p:ph type="ftr" sz="quarter" idx="11"/>
          </p:nvPr>
        </p:nvSpPr>
        <p:spPr/>
        <p:txBody>
          <a:bodyPr/>
          <a:lstStyle/>
          <a:p>
            <a:r>
              <a:rPr lang="tr-TR" smtClean="0"/>
              <a:t>STRATEJİ GELİŞTİRME BAŞKANLIĞI</a:t>
            </a:r>
            <a:endParaRPr lang="tr-TR" dirty="0"/>
          </a:p>
        </p:txBody>
      </p:sp>
      <p:sp>
        <p:nvSpPr>
          <p:cNvPr id="6" name="5 Slayt Numarası Yer Tutucusu"/>
          <p:cNvSpPr>
            <a:spLocks noGrp="1"/>
          </p:cNvSpPr>
          <p:nvPr>
            <p:ph type="sldNum" sz="quarter" idx="12"/>
          </p:nvPr>
        </p:nvSpPr>
        <p:spPr/>
        <p:txBody>
          <a:bodyPr/>
          <a:lstStyle/>
          <a:p>
            <a:fld id="{3F87A4F0-0D97-4C5F-8AE7-34EF5463E12E}" type="slidenum">
              <a:rPr lang="tr-TR" smtClean="0"/>
              <a:pPr/>
              <a:t>13</a:t>
            </a:fld>
            <a:endParaRPr lang="tr-TR" dirty="0"/>
          </a:p>
        </p:txBody>
      </p:sp>
      <p:graphicFrame>
        <p:nvGraphicFramePr>
          <p:cNvPr id="9" name="8 Diyagram"/>
          <p:cNvGraphicFramePr/>
          <p:nvPr/>
        </p:nvGraphicFramePr>
        <p:xfrm>
          <a:off x="179512" y="476672"/>
          <a:ext cx="878497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Başlık"/>
          <p:cNvSpPr>
            <a:spLocks noGrp="1"/>
          </p:cNvSpPr>
          <p:nvPr>
            <p:ph type="title"/>
          </p:nvPr>
        </p:nvSpPr>
        <p:spPr>
          <a:xfrm>
            <a:off x="3491880" y="1124744"/>
            <a:ext cx="2098576" cy="115699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tr-TR" sz="9600" b="1" dirty="0" smtClean="0"/>
              <a:t>?</a:t>
            </a:r>
            <a:endParaRPr lang="tr-TR" sz="9600" b="1" dirty="0"/>
          </a:p>
        </p:txBody>
      </p:sp>
      <p:cxnSp>
        <p:nvCxnSpPr>
          <p:cNvPr id="13" name="12 Düz Bağlayıcı"/>
          <p:cNvCxnSpPr/>
          <p:nvPr/>
        </p:nvCxnSpPr>
        <p:spPr>
          <a:xfrm flipH="1">
            <a:off x="4139952" y="1844824"/>
            <a:ext cx="1008112" cy="2016224"/>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14</a:t>
            </a:fld>
            <a:endParaRPr lang="tr-TR" dirty="0"/>
          </a:p>
        </p:txBody>
      </p:sp>
      <p:sp>
        <p:nvSpPr>
          <p:cNvPr id="7" name="Başlık 1"/>
          <p:cNvSpPr>
            <a:spLocks noGrp="1"/>
          </p:cNvSpPr>
          <p:nvPr>
            <p:ph type="title"/>
          </p:nvPr>
        </p:nvSpPr>
        <p:spPr>
          <a:xfrm>
            <a:off x="457200" y="274638"/>
            <a:ext cx="8229600" cy="850106"/>
          </a:xfrm>
        </p:spPr>
        <p:style>
          <a:lnRef idx="1">
            <a:schemeClr val="accent2"/>
          </a:lnRef>
          <a:fillRef idx="3">
            <a:schemeClr val="accent2"/>
          </a:fillRef>
          <a:effectRef idx="2">
            <a:schemeClr val="accent2"/>
          </a:effectRef>
          <a:fontRef idx="minor">
            <a:schemeClr val="lt1"/>
          </a:fontRef>
        </p:style>
        <p:txBody>
          <a:bodyPr>
            <a:normAutofit/>
          </a:bodyPr>
          <a:lstStyle/>
          <a:p>
            <a:r>
              <a:rPr lang="tr-TR" sz="2400" b="1" dirty="0" smtClean="0"/>
              <a:t>4. FAALİYET ALANLARI İLE ÜRÜN VE HİZMETLERİN </a:t>
            </a:r>
            <a:r>
              <a:rPr lang="tr-TR" sz="2200" b="1" dirty="0" smtClean="0"/>
              <a:t>BELİRLENMESİ</a:t>
            </a:r>
            <a:endParaRPr lang="tr-TR" sz="2200" b="1" dirty="0"/>
          </a:p>
        </p:txBody>
      </p:sp>
      <p:sp>
        <p:nvSpPr>
          <p:cNvPr id="10" name="İçerik Yer Tutucusu 2"/>
          <p:cNvSpPr>
            <a:spLocks noGrp="1"/>
          </p:cNvSpPr>
          <p:nvPr>
            <p:ph idx="1"/>
          </p:nvPr>
        </p:nvSpPr>
        <p:spPr>
          <a:xfrm>
            <a:off x="467544" y="1340769"/>
            <a:ext cx="8208912" cy="648072"/>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0" indent="0">
              <a:buNone/>
            </a:pPr>
            <a:r>
              <a:rPr lang="tr-TR" dirty="0" smtClean="0">
                <a:solidFill>
                  <a:schemeClr val="tx1"/>
                </a:solidFill>
              </a:rPr>
              <a:t>Yasal yükümlülükler ve mevzuat analizi çıktılarından da yararlanılarak kuruluşun ürettiği temel ürün ve hizmetler belirlenir.</a:t>
            </a:r>
          </a:p>
          <a:p>
            <a:pPr marL="0" indent="0" algn="just">
              <a:buNone/>
            </a:pPr>
            <a:endParaRPr lang="tr-TR" dirty="0">
              <a:solidFill>
                <a:schemeClr val="tx1"/>
              </a:solidFill>
            </a:endParaRPr>
          </a:p>
        </p:txBody>
      </p:sp>
      <p:graphicFrame>
        <p:nvGraphicFramePr>
          <p:cNvPr id="11" name="Group 93"/>
          <p:cNvGraphicFramePr>
            <a:graphicFrameLocks noGrp="1"/>
          </p:cNvGraphicFramePr>
          <p:nvPr/>
        </p:nvGraphicFramePr>
        <p:xfrm>
          <a:off x="467544" y="2204861"/>
          <a:ext cx="3240360" cy="3782187"/>
        </p:xfrm>
        <a:graphic>
          <a:graphicData uri="http://schemas.openxmlformats.org/drawingml/2006/table">
            <a:tbl>
              <a:tblPr>
                <a:tableStyleId>{284E427A-3D55-4303-BF80-6455036E1DE7}</a:tableStyleId>
              </a:tblPr>
              <a:tblGrid>
                <a:gridCol w="3240360"/>
              </a:tblGrid>
              <a:tr h="420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Faaliyet Alanı – Ürün/Hizmet</a:t>
                      </a:r>
                      <a:endParaRPr kumimoji="0" lang="tr-TR" sz="2000" b="1" i="0" u="none" strike="noStrike" cap="none" normalizeH="0" baseline="0" dirty="0" smtClean="0">
                        <a:ln>
                          <a:noFill/>
                        </a:ln>
                        <a:solidFill>
                          <a:schemeClr val="tx1"/>
                        </a:solidFill>
                        <a:effectLst/>
                        <a:latin typeface="Arial" charset="0"/>
                      </a:endParaRPr>
                    </a:p>
                  </a:txBody>
                  <a:tcPr horzOverflow="overflow"/>
                </a:tc>
              </a:tr>
              <a:tr h="420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FAALİYET ALANI 1</a:t>
                      </a:r>
                      <a:endParaRPr kumimoji="0" lang="tr-TR" sz="2000" b="0" i="0" u="none" strike="noStrike" cap="none" normalizeH="0" baseline="0" dirty="0" smtClean="0">
                        <a:ln>
                          <a:noFill/>
                        </a:ln>
                        <a:solidFill>
                          <a:schemeClr val="tx1"/>
                        </a:solidFill>
                        <a:effectLst/>
                        <a:latin typeface="Arial" charset="0"/>
                      </a:endParaRPr>
                    </a:p>
                  </a:txBody>
                  <a:tcPr horzOverflow="overflow"/>
                </a:tc>
              </a:tr>
              <a:tr h="420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u="none" strike="noStrike" cap="none" normalizeH="0" baseline="0" dirty="0" smtClean="0">
                          <a:ln>
                            <a:noFill/>
                          </a:ln>
                          <a:effectLst/>
                        </a:rPr>
                        <a:t>Ürün/Hizmet 1</a:t>
                      </a:r>
                      <a:endParaRPr kumimoji="0" lang="tr-TR" sz="2000" b="0" i="0" u="none" strike="noStrike" cap="none" normalizeH="0" baseline="0" dirty="0" smtClean="0">
                        <a:ln>
                          <a:noFill/>
                        </a:ln>
                        <a:solidFill>
                          <a:schemeClr val="tx1"/>
                        </a:solidFill>
                        <a:effectLst/>
                        <a:latin typeface="Arial" charset="0"/>
                      </a:endParaRPr>
                    </a:p>
                  </a:txBody>
                  <a:tcPr horzOverflow="overflow"/>
                </a:tc>
              </a:tr>
              <a:tr h="420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u="none" strike="noStrike" cap="none" normalizeH="0" baseline="0" dirty="0" smtClean="0">
                          <a:ln>
                            <a:noFill/>
                          </a:ln>
                          <a:effectLst/>
                        </a:rPr>
                        <a:t>Ürün/Hizmet 2</a:t>
                      </a:r>
                      <a:endParaRPr kumimoji="0" lang="tr-TR" sz="2000" b="0" i="0" u="none" strike="noStrike" cap="none" normalizeH="0" baseline="0" dirty="0" smtClean="0">
                        <a:ln>
                          <a:noFill/>
                        </a:ln>
                        <a:solidFill>
                          <a:schemeClr val="tx1"/>
                        </a:solidFill>
                        <a:effectLst/>
                        <a:latin typeface="Arial" charset="0"/>
                      </a:endParaRPr>
                    </a:p>
                  </a:txBody>
                  <a:tcPr horzOverflow="overflow"/>
                </a:tc>
              </a:tr>
              <a:tr h="420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a:t>
                      </a:r>
                      <a:endParaRPr kumimoji="0" lang="tr-TR" sz="2000" b="0" i="0" u="none" strike="noStrike" cap="none" normalizeH="0" baseline="0" dirty="0" smtClean="0">
                        <a:ln>
                          <a:noFill/>
                        </a:ln>
                        <a:solidFill>
                          <a:schemeClr val="tx1"/>
                        </a:solidFill>
                        <a:effectLst/>
                        <a:latin typeface="Arial" charset="0"/>
                      </a:endParaRPr>
                    </a:p>
                  </a:txBody>
                  <a:tcPr horzOverflow="overflow"/>
                </a:tc>
              </a:tr>
              <a:tr h="420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FAALİYET ALANI 2</a:t>
                      </a:r>
                      <a:endParaRPr kumimoji="0" lang="tr-TR" sz="2000" b="0" i="0" u="none" strike="noStrike" cap="none" normalizeH="0" baseline="0" dirty="0" smtClean="0">
                        <a:ln>
                          <a:noFill/>
                        </a:ln>
                        <a:solidFill>
                          <a:schemeClr val="tx1"/>
                        </a:solidFill>
                        <a:effectLst/>
                        <a:latin typeface="Arial" charset="0"/>
                      </a:endParaRPr>
                    </a:p>
                  </a:txBody>
                  <a:tcPr horzOverflow="overflow"/>
                </a:tc>
              </a:tr>
              <a:tr h="420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Ürün/Hizmet 1</a:t>
                      </a:r>
                      <a:endParaRPr kumimoji="0" lang="tr-TR" sz="2000" b="0" i="0" u="none" strike="noStrike" cap="none" normalizeH="0" baseline="0" dirty="0" smtClean="0">
                        <a:ln>
                          <a:noFill/>
                        </a:ln>
                        <a:solidFill>
                          <a:schemeClr val="tx1"/>
                        </a:solidFill>
                        <a:effectLst/>
                        <a:latin typeface="Arial" charset="0"/>
                      </a:endParaRPr>
                    </a:p>
                  </a:txBody>
                  <a:tcPr horzOverflow="overflow"/>
                </a:tc>
              </a:tr>
              <a:tr h="420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smtClean="0">
                          <a:ln>
                            <a:noFill/>
                          </a:ln>
                          <a:effectLst/>
                        </a:rPr>
                        <a:t>Ürün/Hizmet 2</a:t>
                      </a:r>
                    </a:p>
                  </a:txBody>
                  <a:tcPr horzOverflow="overflow"/>
                </a:tc>
              </a:tr>
              <a:tr h="420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u="none" strike="noStrike" kern="1200" cap="none" normalizeH="0" baseline="0" dirty="0" smtClean="0">
                          <a:ln>
                            <a:noFill/>
                          </a:ln>
                          <a:solidFill>
                            <a:schemeClr val="dk1"/>
                          </a:solidFill>
                          <a:effectLst/>
                          <a:latin typeface="+mn-lt"/>
                          <a:ea typeface="+mn-ea"/>
                          <a:cs typeface="+mn-cs"/>
                        </a:rPr>
                        <a:t>…</a:t>
                      </a:r>
                    </a:p>
                  </a:txBody>
                  <a:tcPr horzOverflow="overflow"/>
                </a:tc>
              </a:tr>
            </a:tbl>
          </a:graphicData>
        </a:graphic>
      </p:graphicFrame>
      <p:sp>
        <p:nvSpPr>
          <p:cNvPr id="12" name="İçerik Yer Tutucusu 2"/>
          <p:cNvSpPr txBox="1">
            <a:spLocks/>
          </p:cNvSpPr>
          <p:nvPr/>
        </p:nvSpPr>
        <p:spPr>
          <a:xfrm>
            <a:off x="4283968" y="2492896"/>
            <a:ext cx="4392488" cy="144016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000" b="0" i="0" u="none" strike="noStrike" kern="1200" cap="none" spc="0" normalizeH="0" baseline="0" noProof="0" dirty="0" smtClean="0">
                <a:ln>
                  <a:noFill/>
                </a:ln>
                <a:solidFill>
                  <a:schemeClr val="dk1"/>
                </a:solidFill>
                <a:effectLst/>
                <a:uLnTx/>
                <a:uFillTx/>
                <a:latin typeface="+mn-lt"/>
                <a:ea typeface="+mn-ea"/>
                <a:cs typeface="+mn-cs"/>
              </a:rPr>
              <a:t>Belirlenen ürün ve hizmetlerin</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tr-TR" sz="2000" noProof="0" dirty="0" smtClean="0"/>
              <a:t>faaliyet alanları altında gruplanması faaliyetlerin bütününün incelenmesi açısından faydalıdır.</a:t>
            </a:r>
            <a:endParaRPr kumimoji="0" lang="tr-TR" sz="2000" b="0" i="0" u="none" strike="noStrike" kern="1200" cap="none" spc="0" normalizeH="0" baseline="0" noProof="0" dirty="0">
              <a:ln>
                <a:noFill/>
              </a:ln>
              <a:solidFill>
                <a:schemeClr val="dk1"/>
              </a:solidFill>
              <a:effectLst/>
              <a:uLnTx/>
              <a:uFillTx/>
              <a:latin typeface="+mn-lt"/>
              <a:ea typeface="+mn-ea"/>
              <a:cs typeface="+mn-cs"/>
            </a:endParaRPr>
          </a:p>
        </p:txBody>
      </p:sp>
      <p:sp>
        <p:nvSpPr>
          <p:cNvPr id="15" name="İçerik Yer Tutucusu 2"/>
          <p:cNvSpPr txBox="1">
            <a:spLocks/>
          </p:cNvSpPr>
          <p:nvPr/>
        </p:nvSpPr>
        <p:spPr>
          <a:xfrm>
            <a:off x="4283968" y="4221088"/>
            <a:ext cx="4392488" cy="115212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tr-TR" sz="2000" dirty="0" smtClean="0"/>
              <a:t>Paydaşların görüş ve önerileri alınırken bu aşamada belirlenen faaliyet alanları bazında çalışmalar yürütülebilir.</a:t>
            </a:r>
            <a:endParaRPr kumimoji="0" lang="tr-TR" sz="20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4221194446"/>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4 Altbilgi Yer Tutucusu"/>
          <p:cNvSpPr>
            <a:spLocks noGrp="1"/>
          </p:cNvSpPr>
          <p:nvPr>
            <p:ph type="ftr" sz="quarter" idx="11"/>
          </p:nvPr>
        </p:nvSpPr>
        <p:spPr/>
        <p:txBody>
          <a:bodyPr/>
          <a:lstStyle/>
          <a:p>
            <a:r>
              <a:rPr lang="tr-TR" smtClean="0"/>
              <a:t>STRATEJİ GELİŞTİRME BAŞKANLIĞI</a:t>
            </a:r>
            <a:endParaRPr lang="tr-TR" dirty="0"/>
          </a:p>
        </p:txBody>
      </p:sp>
      <p:sp>
        <p:nvSpPr>
          <p:cNvPr id="6" name="5 Slayt Numarası Yer Tutucusu"/>
          <p:cNvSpPr>
            <a:spLocks noGrp="1"/>
          </p:cNvSpPr>
          <p:nvPr>
            <p:ph type="sldNum" sz="quarter" idx="12"/>
          </p:nvPr>
        </p:nvSpPr>
        <p:spPr/>
        <p:txBody>
          <a:bodyPr/>
          <a:lstStyle/>
          <a:p>
            <a:fld id="{3F87A4F0-0D97-4C5F-8AE7-34EF5463E12E}" type="slidenum">
              <a:rPr lang="tr-TR" smtClean="0"/>
              <a:pPr/>
              <a:t>15</a:t>
            </a:fld>
            <a:endParaRPr lang="tr-TR" dirty="0"/>
          </a:p>
        </p:txBody>
      </p:sp>
      <p:sp>
        <p:nvSpPr>
          <p:cNvPr id="9" name="İçerik Yer Tutucusu 2"/>
          <p:cNvSpPr>
            <a:spLocks noGrp="1"/>
          </p:cNvSpPr>
          <p:nvPr>
            <p:ph idx="1"/>
          </p:nvPr>
        </p:nvSpPr>
        <p:spPr>
          <a:xfrm>
            <a:off x="539552" y="548680"/>
            <a:ext cx="8208912" cy="1368152"/>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buNone/>
            </a:pPr>
            <a:r>
              <a:rPr lang="tr-TR" sz="2200" dirty="0" smtClean="0">
                <a:solidFill>
                  <a:schemeClr val="tx1"/>
                </a:solidFill>
              </a:rPr>
              <a:t>Faaliyet alanları ile ürün ve hizmetlerin belirlenmesi aşamasında </a:t>
            </a:r>
            <a:r>
              <a:rPr lang="tr-TR" sz="2200" b="1" dirty="0" smtClean="0">
                <a:solidFill>
                  <a:schemeClr val="accent2"/>
                </a:solidFill>
              </a:rPr>
              <a:t>“Standart Dosya Planı” </a:t>
            </a:r>
            <a:r>
              <a:rPr lang="tr-TR" sz="2200" dirty="0" smtClean="0">
                <a:solidFill>
                  <a:schemeClr val="tx1"/>
                </a:solidFill>
              </a:rPr>
              <a:t>ve </a:t>
            </a:r>
            <a:r>
              <a:rPr lang="tr-TR" sz="2200" b="1" dirty="0" smtClean="0">
                <a:solidFill>
                  <a:schemeClr val="accent2"/>
                </a:solidFill>
              </a:rPr>
              <a:t>“Kamu Hizmet Envanteri”</a:t>
            </a:r>
            <a:r>
              <a:rPr lang="tr-TR" sz="2200" dirty="0" smtClean="0">
                <a:solidFill>
                  <a:schemeClr val="tx1"/>
                </a:solidFill>
              </a:rPr>
              <a:t>nin incelenmesi kurumun faaliyetlerinin bütünsel şekilde görülmesi ve faaliyetler arasındaki ilişkinin görülmesi açısından önemlidir.</a:t>
            </a:r>
          </a:p>
          <a:p>
            <a:pPr marL="0" indent="0" algn="just">
              <a:buNone/>
            </a:pPr>
            <a:endParaRPr lang="tr-TR" sz="2200" dirty="0">
              <a:solidFill>
                <a:schemeClr val="tx1"/>
              </a:solidFill>
            </a:endParaRPr>
          </a:p>
        </p:txBody>
      </p:sp>
      <p:pic>
        <p:nvPicPr>
          <p:cNvPr id="1026" name="Picture 2" descr="F:\durum analizi sunum çalışması\standart_dosya.jpg"/>
          <p:cNvPicPr>
            <a:picLocks noChangeAspect="1" noChangeArrowheads="1"/>
          </p:cNvPicPr>
          <p:nvPr/>
        </p:nvPicPr>
        <p:blipFill>
          <a:blip r:embed="rId2" cstate="print"/>
          <a:srcRect/>
          <a:stretch>
            <a:fillRect/>
          </a:stretch>
        </p:blipFill>
        <p:spPr bwMode="auto">
          <a:xfrm>
            <a:off x="611560" y="2348880"/>
            <a:ext cx="3240360" cy="3402148"/>
          </a:xfrm>
          <a:prstGeom prst="rect">
            <a:avLst/>
          </a:prstGeom>
          <a:noFill/>
        </p:spPr>
      </p:pic>
      <p:pic>
        <p:nvPicPr>
          <p:cNvPr id="1027" name="Picture 3" descr="F:\durum analizi sunum çalışması\16095558_16220407_adana_mem_khs.jpg"/>
          <p:cNvPicPr>
            <a:picLocks noChangeAspect="1" noChangeArrowheads="1"/>
          </p:cNvPicPr>
          <p:nvPr/>
        </p:nvPicPr>
        <p:blipFill>
          <a:blip r:embed="rId3" cstate="print"/>
          <a:srcRect/>
          <a:stretch>
            <a:fillRect/>
          </a:stretch>
        </p:blipFill>
        <p:spPr bwMode="auto">
          <a:xfrm>
            <a:off x="4716016" y="2348880"/>
            <a:ext cx="3989243" cy="3456384"/>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4 Altbilgi Yer Tutucusu"/>
          <p:cNvSpPr>
            <a:spLocks noGrp="1"/>
          </p:cNvSpPr>
          <p:nvPr>
            <p:ph type="ftr" sz="quarter" idx="11"/>
          </p:nvPr>
        </p:nvSpPr>
        <p:spPr/>
        <p:txBody>
          <a:bodyPr/>
          <a:lstStyle/>
          <a:p>
            <a:r>
              <a:rPr lang="tr-TR" smtClean="0"/>
              <a:t>STRATEJİ GELİŞTİRME BAŞKANLIĞI</a:t>
            </a:r>
            <a:endParaRPr lang="tr-TR" dirty="0"/>
          </a:p>
        </p:txBody>
      </p:sp>
      <p:sp>
        <p:nvSpPr>
          <p:cNvPr id="6" name="5 Slayt Numarası Yer Tutucusu"/>
          <p:cNvSpPr>
            <a:spLocks noGrp="1"/>
          </p:cNvSpPr>
          <p:nvPr>
            <p:ph type="sldNum" sz="quarter" idx="12"/>
          </p:nvPr>
        </p:nvSpPr>
        <p:spPr/>
        <p:txBody>
          <a:bodyPr/>
          <a:lstStyle/>
          <a:p>
            <a:fld id="{3F87A4F0-0D97-4C5F-8AE7-34EF5463E12E}" type="slidenum">
              <a:rPr lang="tr-TR" smtClean="0"/>
              <a:pPr/>
              <a:t>16</a:t>
            </a:fld>
            <a:endParaRPr lang="tr-TR" dirty="0"/>
          </a:p>
        </p:txBody>
      </p:sp>
      <p:sp>
        <p:nvSpPr>
          <p:cNvPr id="7" name="6 Metin kutusu"/>
          <p:cNvSpPr txBox="1"/>
          <p:nvPr/>
        </p:nvSpPr>
        <p:spPr>
          <a:xfrm>
            <a:off x="1619672" y="116632"/>
            <a:ext cx="5472608" cy="576064"/>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spcBef>
                <a:spcPct val="0"/>
              </a:spcBef>
            </a:pPr>
            <a:r>
              <a:rPr lang="tr-TR" sz="2400" b="1" dirty="0" smtClean="0"/>
              <a:t>4.1. Standart Dosya Planı</a:t>
            </a:r>
            <a:endParaRPr lang="tr-TR" sz="2600" b="1" dirty="0" smtClean="0">
              <a:solidFill>
                <a:schemeClr val="lt1"/>
              </a:solidFill>
            </a:endParaRPr>
          </a:p>
        </p:txBody>
      </p:sp>
      <p:sp>
        <p:nvSpPr>
          <p:cNvPr id="8" name="İçerik Yer Tutucusu 2"/>
          <p:cNvSpPr txBox="1">
            <a:spLocks/>
          </p:cNvSpPr>
          <p:nvPr/>
        </p:nvSpPr>
        <p:spPr>
          <a:xfrm>
            <a:off x="395536" y="908720"/>
            <a:ext cx="8424936" cy="532859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lvl="0" algn="just">
              <a:spcBef>
                <a:spcPct val="20000"/>
              </a:spcBef>
            </a:pPr>
            <a:r>
              <a:rPr lang="tr-TR" sz="2500" dirty="0" smtClean="0"/>
              <a:t>Belgelerin konularına göre sınıflandırılmasını amaçlayan </a:t>
            </a:r>
            <a:r>
              <a:rPr lang="tr-TR" sz="2500" dirty="0" err="1" smtClean="0"/>
              <a:t>desimal</a:t>
            </a:r>
            <a:r>
              <a:rPr lang="tr-TR" sz="2500" dirty="0" smtClean="0"/>
              <a:t> dosyalama sistemidir.</a:t>
            </a:r>
          </a:p>
          <a:p>
            <a:pPr lvl="0" algn="just">
              <a:spcBef>
                <a:spcPct val="20000"/>
              </a:spcBef>
            </a:pPr>
            <a:r>
              <a:rPr lang="tr-TR" sz="2500" dirty="0" smtClean="0"/>
              <a:t>Kurum ve kuruluşların iş ve işlemleri sonucunda teşekkül eden belgelerin, sistemli bir şekilde dosyalanmasını sağlamak üzere önceden hazırlanmış konu ve konu numaraları envanteridir. </a:t>
            </a:r>
          </a:p>
          <a:p>
            <a:pPr lvl="1" algn="just">
              <a:spcBef>
                <a:spcPct val="20000"/>
              </a:spcBef>
              <a:buFont typeface="Wingdings" pitchFamily="2" charset="2"/>
              <a:buChar char="Ø"/>
            </a:pPr>
            <a:r>
              <a:rPr lang="tr-TR" sz="2500" dirty="0" smtClean="0"/>
              <a:t> 000-099 ve 600-999 sayısal aralığında ele alınan bölümler       yardımcı hizmet, danışma ve denetim birimlerinin görüşleri doğrultusunda,</a:t>
            </a:r>
          </a:p>
          <a:p>
            <a:pPr lvl="1" algn="just">
              <a:spcBef>
                <a:spcPct val="20000"/>
              </a:spcBef>
              <a:buFont typeface="Wingdings" pitchFamily="2" charset="2"/>
              <a:buChar char="Ø"/>
            </a:pPr>
            <a:r>
              <a:rPr lang="tr-TR" sz="2500" dirty="0" smtClean="0"/>
              <a:t> 100-599 sayısal aralığında ele alınan bölümler ise, ana hizmet birimlerinin görüş ve önerileri doğrultusunda kurum ve kuruluşların "Standart Dosya Planı" hazırlamakla görevli birimleri (Strateji Geliştirme birimleri) ve Devlet Arşivleri Genel Müdürlüğü tarafından müşterek hazırlanmıştır.</a:t>
            </a:r>
          </a:p>
          <a:p>
            <a:pPr lvl="0" algn="just">
              <a:spcBef>
                <a:spcPct val="20000"/>
              </a:spcBef>
            </a:pPr>
            <a:endParaRPr lang="tr-TR" sz="2400" dirty="0" smtClean="0"/>
          </a:p>
          <a:p>
            <a:pPr lvl="0" algn="just">
              <a:spcBef>
                <a:spcPct val="20000"/>
              </a:spcBef>
            </a:pPr>
            <a:endParaRPr lang="tr-TR" sz="2400" dirty="0" smtClean="0"/>
          </a:p>
          <a:p>
            <a:pPr lvl="0" algn="just">
              <a:spcBef>
                <a:spcPct val="20000"/>
              </a:spcBef>
            </a:pPr>
            <a:endParaRPr lang="tr-TR" sz="2400" dirty="0" smtClean="0"/>
          </a:p>
          <a:p>
            <a:pPr lvl="0" algn="just">
              <a:spcBef>
                <a:spcPct val="20000"/>
              </a:spcBef>
            </a:pPr>
            <a:endParaRPr lang="tr-TR" sz="2400" dirty="0" smtClean="0"/>
          </a:p>
          <a:p>
            <a:pPr lvl="0" algn="just">
              <a:spcBef>
                <a:spcPct val="20000"/>
              </a:spcBef>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4 Altbilgi Yer Tutucusu"/>
          <p:cNvSpPr>
            <a:spLocks noGrp="1"/>
          </p:cNvSpPr>
          <p:nvPr>
            <p:ph type="ftr" sz="quarter" idx="11"/>
          </p:nvPr>
        </p:nvSpPr>
        <p:spPr/>
        <p:txBody>
          <a:bodyPr/>
          <a:lstStyle/>
          <a:p>
            <a:r>
              <a:rPr lang="tr-TR" smtClean="0"/>
              <a:t>STRATEJİ GELİŞTİRME BAŞKANLIĞI</a:t>
            </a:r>
            <a:endParaRPr lang="tr-TR" dirty="0"/>
          </a:p>
        </p:txBody>
      </p:sp>
      <p:sp>
        <p:nvSpPr>
          <p:cNvPr id="6" name="5 Slayt Numarası Yer Tutucusu"/>
          <p:cNvSpPr>
            <a:spLocks noGrp="1"/>
          </p:cNvSpPr>
          <p:nvPr>
            <p:ph type="sldNum" sz="quarter" idx="12"/>
          </p:nvPr>
        </p:nvSpPr>
        <p:spPr/>
        <p:txBody>
          <a:bodyPr/>
          <a:lstStyle/>
          <a:p>
            <a:fld id="{3F87A4F0-0D97-4C5F-8AE7-34EF5463E12E}" type="slidenum">
              <a:rPr lang="tr-TR" smtClean="0"/>
              <a:pPr/>
              <a:t>17</a:t>
            </a:fld>
            <a:endParaRPr lang="tr-TR" dirty="0"/>
          </a:p>
        </p:txBody>
      </p:sp>
      <p:graphicFrame>
        <p:nvGraphicFramePr>
          <p:cNvPr id="8" name="7 Tablo"/>
          <p:cNvGraphicFramePr>
            <a:graphicFrameLocks noGrp="1"/>
          </p:cNvGraphicFramePr>
          <p:nvPr/>
        </p:nvGraphicFramePr>
        <p:xfrm>
          <a:off x="251520" y="332657"/>
          <a:ext cx="8712967" cy="5902956"/>
        </p:xfrm>
        <a:graphic>
          <a:graphicData uri="http://schemas.openxmlformats.org/drawingml/2006/table">
            <a:tbl>
              <a:tblPr/>
              <a:tblGrid>
                <a:gridCol w="697437"/>
                <a:gridCol w="625068"/>
                <a:gridCol w="544560"/>
                <a:gridCol w="587270"/>
                <a:gridCol w="4936129"/>
                <a:gridCol w="625066"/>
                <a:gridCol w="697437"/>
              </a:tblGrid>
              <a:tr h="1368151">
                <a:tc>
                  <a:txBody>
                    <a:bodyPr/>
                    <a:lstStyle/>
                    <a:p>
                      <a:pPr algn="ctr" fontAlgn="b"/>
                      <a:r>
                        <a:rPr lang="tr-TR" sz="1800" b="1" i="0" u="none" strike="noStrike" dirty="0">
                          <a:latin typeface="+mj-lt"/>
                        </a:rPr>
                        <a:t>Ana </a:t>
                      </a:r>
                      <a:endParaRPr lang="tr-TR" sz="1800" b="1" i="0" u="none" strike="noStrike" dirty="0" smtClean="0">
                        <a:latin typeface="+mj-lt"/>
                      </a:endParaRPr>
                    </a:p>
                    <a:p>
                      <a:pPr algn="ctr" fontAlgn="b"/>
                      <a:r>
                        <a:rPr lang="tr-TR" sz="1800" b="1" i="0" u="none" strike="noStrike" dirty="0" smtClean="0">
                          <a:latin typeface="+mj-lt"/>
                        </a:rPr>
                        <a:t>Dosya</a:t>
                      </a:r>
                      <a:endParaRPr lang="tr-TR" sz="1800" b="1" i="0" u="none" strike="noStrike" dirty="0">
                        <a:latin typeface="+mj-lt"/>
                      </a:endParaRPr>
                    </a:p>
                  </a:txBody>
                  <a:tcPr marL="9442" marR="9442" marT="9442"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tr-TR" sz="1800" b="1" i="0" u="none" strike="noStrike" dirty="0">
                          <a:latin typeface="+mj-lt"/>
                        </a:rPr>
                        <a:t>1. Alt </a:t>
                      </a:r>
                      <a:endParaRPr lang="tr-TR" sz="1800" b="1" i="0" u="none" strike="noStrike" dirty="0" smtClean="0">
                        <a:latin typeface="+mj-lt"/>
                      </a:endParaRPr>
                    </a:p>
                    <a:p>
                      <a:pPr algn="ctr" fontAlgn="b"/>
                      <a:r>
                        <a:rPr lang="tr-TR" sz="1800" b="1" i="0" u="none" strike="noStrike" dirty="0" smtClean="0">
                          <a:latin typeface="+mj-lt"/>
                        </a:rPr>
                        <a:t>Konu</a:t>
                      </a:r>
                      <a:endParaRPr lang="tr-TR" sz="1800" b="1" i="0" u="none" strike="noStrike" dirty="0">
                        <a:latin typeface="+mj-lt"/>
                      </a:endParaRPr>
                    </a:p>
                  </a:txBody>
                  <a:tcPr marL="9442" marR="9442" marT="9442"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tr-TR" sz="1800" b="1" i="0" u="none" strike="noStrike" dirty="0">
                          <a:latin typeface="+mj-lt"/>
                        </a:rPr>
                        <a:t>2. </a:t>
                      </a:r>
                      <a:r>
                        <a:rPr lang="tr-TR" sz="1800" b="1" i="0" u="none" strike="noStrike" dirty="0" smtClean="0">
                          <a:latin typeface="+mj-lt"/>
                        </a:rPr>
                        <a:t>Alt</a:t>
                      </a:r>
                    </a:p>
                    <a:p>
                      <a:pPr algn="ctr" fontAlgn="b"/>
                      <a:r>
                        <a:rPr lang="tr-TR" sz="1800" b="1" i="0" u="none" strike="noStrike" dirty="0" smtClean="0">
                          <a:latin typeface="+mj-lt"/>
                        </a:rPr>
                        <a:t> </a:t>
                      </a:r>
                      <a:r>
                        <a:rPr lang="tr-TR" sz="1800" b="1" i="0" u="none" strike="noStrike" dirty="0">
                          <a:latin typeface="+mj-lt"/>
                        </a:rPr>
                        <a:t>Konu</a:t>
                      </a:r>
                    </a:p>
                  </a:txBody>
                  <a:tcPr marL="9442" marR="9442" marT="9442"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tr-TR" sz="1800" b="1" i="0" u="none" strike="noStrike" dirty="0">
                          <a:latin typeface="+mj-lt"/>
                        </a:rPr>
                        <a:t>3. Alt </a:t>
                      </a:r>
                      <a:endParaRPr lang="tr-TR" sz="1800" b="1" i="0" u="none" strike="noStrike" dirty="0" smtClean="0">
                        <a:latin typeface="+mj-lt"/>
                      </a:endParaRPr>
                    </a:p>
                    <a:p>
                      <a:pPr algn="ctr" fontAlgn="b"/>
                      <a:r>
                        <a:rPr lang="tr-TR" sz="1800" b="1" i="0" u="none" strike="noStrike" dirty="0" smtClean="0">
                          <a:latin typeface="+mj-lt"/>
                        </a:rPr>
                        <a:t>Konu</a:t>
                      </a:r>
                      <a:endParaRPr lang="tr-TR" sz="1800" b="1" i="0" u="none" strike="noStrike" dirty="0">
                        <a:latin typeface="+mj-lt"/>
                      </a:endParaRPr>
                    </a:p>
                  </a:txBody>
                  <a:tcPr marL="9442" marR="9442" marT="9442"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tr-TR" sz="1800" b="1" i="0" u="none" strike="noStrike" dirty="0">
                          <a:latin typeface="+mj-lt"/>
                        </a:rPr>
                        <a:t>EĞİTİM VE ÖĞRETİM İŞLERİ</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tr-TR" sz="1800" b="1" i="0" u="none" strike="noStrike" dirty="0">
                          <a:latin typeface="+mj-lt"/>
                        </a:rPr>
                        <a:t>Saklama Süresi</a:t>
                      </a:r>
                    </a:p>
                  </a:txBody>
                  <a:tcPr marL="9442" marR="9442" marT="9442"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tr-TR" sz="1800" b="1" i="0" u="none" strike="noStrike" dirty="0">
                          <a:latin typeface="+mj-lt"/>
                        </a:rPr>
                        <a:t>Saklama Kodu</a:t>
                      </a:r>
                    </a:p>
                  </a:txBody>
                  <a:tcPr marL="9442" marR="9442" marT="9442"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412255">
                <a:tc>
                  <a:txBody>
                    <a:bodyPr/>
                    <a:lstStyle/>
                    <a:p>
                      <a:pPr algn="ctr" fontAlgn="ctr"/>
                      <a:r>
                        <a:rPr lang="tr-TR" sz="2400" b="1" i="0" u="none" strike="noStrike" dirty="0">
                          <a:latin typeface="+mj-lt"/>
                        </a:rPr>
                        <a:t>100</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400" b="0"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400" b="0"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2400" b="1" i="1" u="none" strike="noStrike" dirty="0">
                          <a:latin typeface="+mj-lt"/>
                        </a:rPr>
                        <a:t>Eğitim ve Öğretim İşleri (Genel)</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255">
                <a:tc>
                  <a:txBody>
                    <a:bodyPr/>
                    <a:lstStyle/>
                    <a:p>
                      <a:pPr algn="ctr" fontAlgn="ctr"/>
                      <a:r>
                        <a:rPr lang="tr-TR" sz="2400" b="1" i="0" u="none" strike="noStrike" dirty="0">
                          <a:latin typeface="+mj-lt"/>
                        </a:rPr>
                        <a:t>101</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1" i="1" u="none" strike="noStrike" dirty="0">
                          <a:latin typeface="+mj-lt"/>
                        </a:rPr>
                        <a:t>Eğitim ve Öğretim Programları</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a:latin typeface="+mj-lt"/>
                        </a:rPr>
                        <a:t>15</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A</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255">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01</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0" i="0" u="none" strike="noStrike" dirty="0">
                          <a:latin typeface="+mj-lt"/>
                        </a:rPr>
                        <a:t>Okul Öncesi ve İlköğretim Programları</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255">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dirty="0">
                          <a:latin typeface="+mj-lt"/>
                        </a:rPr>
                        <a:t>01</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0" i="0" u="none" strike="noStrike" dirty="0">
                          <a:latin typeface="+mj-lt"/>
                        </a:rPr>
                        <a:t>Hazırlama/Geliştirme</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255">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a:latin typeface="+mj-lt"/>
                        </a:rPr>
                        <a:t>02</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0" i="0" u="none" strike="noStrike" dirty="0">
                          <a:latin typeface="+mj-lt"/>
                        </a:rPr>
                        <a:t>Uygulama</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255">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a:latin typeface="+mj-lt"/>
                        </a:rPr>
                        <a:t>03</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0" i="0" u="none" strike="noStrike" dirty="0">
                          <a:latin typeface="+mj-lt"/>
                        </a:rPr>
                        <a:t>Değerlendirme</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255">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a:latin typeface="+mj-lt"/>
                        </a:rPr>
                        <a:t>04</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0" i="0" u="none" strike="noStrike" dirty="0">
                          <a:latin typeface="+mj-lt"/>
                        </a:rPr>
                        <a:t>Revizyon</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255">
                <a:tc>
                  <a:txBody>
                    <a:bodyPr/>
                    <a:lstStyle/>
                    <a:p>
                      <a:pPr algn="l" fontAlgn="ctr"/>
                      <a:r>
                        <a:rPr lang="tr-TR" sz="2400" b="1" i="0" u="none" strike="noStrike">
                          <a:latin typeface="+mj-lt"/>
                        </a:rPr>
                        <a:t> </a:t>
                      </a:r>
                    </a:p>
                  </a:txBody>
                  <a:tcPr marL="453206"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02</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0" i="0" u="none" strike="noStrike">
                          <a:latin typeface="+mj-lt"/>
                        </a:rPr>
                        <a:t> </a:t>
                      </a:r>
                    </a:p>
                  </a:txBody>
                  <a:tcPr marL="453206"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0" i="0" u="none" strike="noStrike">
                          <a:latin typeface="+mj-lt"/>
                        </a:rPr>
                        <a:t> </a:t>
                      </a:r>
                    </a:p>
                  </a:txBody>
                  <a:tcPr marL="453206"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0" i="0" u="none" strike="noStrike" dirty="0">
                          <a:latin typeface="+mj-lt"/>
                        </a:rPr>
                        <a:t>Genel Ortaöğretim Programları</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1" i="0" u="none" strike="noStrike" dirty="0">
                          <a:latin typeface="+mj-lt"/>
                        </a:rPr>
                        <a:t> </a:t>
                      </a:r>
                    </a:p>
                  </a:txBody>
                  <a:tcPr marL="453206"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1" i="0" u="none" strike="noStrike" dirty="0">
                          <a:latin typeface="+mj-lt"/>
                        </a:rPr>
                        <a:t> </a:t>
                      </a:r>
                    </a:p>
                  </a:txBody>
                  <a:tcPr marL="453206"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255">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03</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0" i="0" u="none" strike="noStrike" dirty="0">
                          <a:latin typeface="+mj-lt"/>
                        </a:rPr>
                        <a:t>Mesleki Ortaöğretim Programları</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255">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a:latin typeface="+mj-lt"/>
                        </a:rPr>
                        <a:t>04</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0" i="0" u="none" strike="noStrike" dirty="0">
                          <a:latin typeface="+mj-lt"/>
                        </a:rPr>
                        <a:t>Yaygın Eğitim Programları</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255">
                <a:tc>
                  <a:txBody>
                    <a:bodyPr/>
                    <a:lstStyle/>
                    <a:p>
                      <a:pPr algn="ctr" fontAlgn="ctr"/>
                      <a:r>
                        <a:rPr lang="tr-TR" sz="2400" b="1"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a:latin typeface="+mj-lt"/>
                        </a:rPr>
                        <a:t>99</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0" i="0" u="none" strike="noStrike">
                          <a:latin typeface="+mj-lt"/>
                        </a:rPr>
                        <a:t>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400" b="0" i="0" u="none" strike="noStrike" dirty="0">
                          <a:latin typeface="+mj-lt"/>
                        </a:rPr>
                        <a:t>Diğer</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15</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400" b="1" i="0" u="none" strike="noStrike" dirty="0">
                          <a:latin typeface="+mj-lt"/>
                        </a:rPr>
                        <a:t>C</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4 Altbilgi Yer Tutucusu"/>
          <p:cNvSpPr>
            <a:spLocks noGrp="1"/>
          </p:cNvSpPr>
          <p:nvPr>
            <p:ph type="ftr" sz="quarter" idx="11"/>
          </p:nvPr>
        </p:nvSpPr>
        <p:spPr/>
        <p:txBody>
          <a:bodyPr/>
          <a:lstStyle/>
          <a:p>
            <a:r>
              <a:rPr lang="tr-TR" smtClean="0"/>
              <a:t>STRATEJİ GELİŞTİRME BAŞKANLIĞI</a:t>
            </a:r>
            <a:endParaRPr lang="tr-TR" dirty="0"/>
          </a:p>
        </p:txBody>
      </p:sp>
      <p:sp>
        <p:nvSpPr>
          <p:cNvPr id="6" name="5 Slayt Numarası Yer Tutucusu"/>
          <p:cNvSpPr>
            <a:spLocks noGrp="1"/>
          </p:cNvSpPr>
          <p:nvPr>
            <p:ph type="sldNum" sz="quarter" idx="12"/>
          </p:nvPr>
        </p:nvSpPr>
        <p:spPr/>
        <p:txBody>
          <a:bodyPr/>
          <a:lstStyle/>
          <a:p>
            <a:fld id="{3F87A4F0-0D97-4C5F-8AE7-34EF5463E12E}" type="slidenum">
              <a:rPr lang="tr-TR" smtClean="0"/>
              <a:pPr/>
              <a:t>18</a:t>
            </a:fld>
            <a:endParaRPr lang="tr-TR" dirty="0"/>
          </a:p>
        </p:txBody>
      </p:sp>
      <p:sp>
        <p:nvSpPr>
          <p:cNvPr id="7" name="6 Metin kutusu"/>
          <p:cNvSpPr txBox="1"/>
          <p:nvPr/>
        </p:nvSpPr>
        <p:spPr>
          <a:xfrm>
            <a:off x="1835696" y="548680"/>
            <a:ext cx="5472608" cy="576064"/>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spcBef>
                <a:spcPct val="0"/>
              </a:spcBef>
            </a:pPr>
            <a:r>
              <a:rPr lang="tr-TR" sz="2400" b="1" dirty="0" smtClean="0"/>
              <a:t>4.2. Kamu Hizmet Envanteri</a:t>
            </a:r>
            <a:endParaRPr lang="tr-TR" sz="2600" b="1" dirty="0" smtClean="0">
              <a:solidFill>
                <a:schemeClr val="lt1"/>
              </a:solidFill>
            </a:endParaRPr>
          </a:p>
        </p:txBody>
      </p:sp>
      <p:sp>
        <p:nvSpPr>
          <p:cNvPr id="8" name="İçerik Yer Tutucusu 2"/>
          <p:cNvSpPr txBox="1">
            <a:spLocks/>
          </p:cNvSpPr>
          <p:nvPr/>
        </p:nvSpPr>
        <p:spPr>
          <a:xfrm>
            <a:off x="395536" y="1484784"/>
            <a:ext cx="8352928" cy="417646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r>
              <a:rPr lang="tr-TR" sz="2600" dirty="0" smtClean="0">
                <a:latin typeface="Calibri" pitchFamily="34" charset="0"/>
              </a:rPr>
              <a:t>Kamu Hizmet Envanteri;</a:t>
            </a:r>
          </a:p>
          <a:p>
            <a:pPr>
              <a:buFont typeface="Wingdings" pitchFamily="2" charset="2"/>
              <a:buChar char="Ø"/>
              <a:tabLst>
                <a:tab pos="450850" algn="l"/>
              </a:tabLst>
            </a:pPr>
            <a:r>
              <a:rPr lang="tr-TR" sz="2600" dirty="0" smtClean="0">
                <a:latin typeface="Calibri" pitchFamily="34" charset="0"/>
              </a:rPr>
              <a:t> Kurumların ne tür hizmetler verdiği, </a:t>
            </a:r>
          </a:p>
          <a:p>
            <a:pPr>
              <a:buFont typeface="Wingdings" pitchFamily="2" charset="2"/>
              <a:buChar char="Ø"/>
            </a:pPr>
            <a:r>
              <a:rPr lang="tr-TR" sz="2600" dirty="0" smtClean="0">
                <a:latin typeface="Calibri" pitchFamily="34" charset="0"/>
              </a:rPr>
              <a:t> Hizmetlerin hangi mevzuata göre verildiği,</a:t>
            </a:r>
          </a:p>
          <a:p>
            <a:pPr>
              <a:buFont typeface="Wingdings" pitchFamily="2" charset="2"/>
              <a:buChar char="Ø"/>
            </a:pPr>
            <a:r>
              <a:rPr lang="tr-TR" sz="2600" dirty="0" smtClean="0">
                <a:latin typeface="Calibri" pitchFamily="34" charset="0"/>
              </a:rPr>
              <a:t> Hizmete başvurunun nerelerden yapılabildiği,</a:t>
            </a:r>
          </a:p>
          <a:p>
            <a:pPr>
              <a:buFont typeface="Wingdings" pitchFamily="2" charset="2"/>
              <a:buChar char="Ø"/>
            </a:pPr>
            <a:r>
              <a:rPr lang="tr-TR" sz="2600" dirty="0" smtClean="0">
                <a:latin typeface="Calibri" pitchFamily="34" charset="0"/>
              </a:rPr>
              <a:t> Başvuru esnasında hangi belgelerin istendiği,</a:t>
            </a:r>
          </a:p>
          <a:p>
            <a:pPr>
              <a:buFont typeface="Wingdings" pitchFamily="2" charset="2"/>
              <a:buChar char="Ø"/>
            </a:pPr>
            <a:r>
              <a:rPr lang="tr-TR" sz="2600" dirty="0" smtClean="0">
                <a:latin typeface="Calibri" pitchFamily="34" charset="0"/>
              </a:rPr>
              <a:t> Hizmetin hangi paraf süreçlerinden geçerek tamamlandığı,</a:t>
            </a:r>
          </a:p>
          <a:p>
            <a:pPr>
              <a:buFont typeface="Wingdings" pitchFamily="2" charset="2"/>
              <a:buChar char="Ø"/>
            </a:pPr>
            <a:r>
              <a:rPr lang="tr-TR" sz="2600" dirty="0" smtClean="0">
                <a:latin typeface="Calibri" pitchFamily="34" charset="0"/>
              </a:rPr>
              <a:t> İç ve dış yazışmaların neler olduğu,</a:t>
            </a:r>
          </a:p>
          <a:p>
            <a:pPr>
              <a:buFont typeface="Wingdings" pitchFamily="2" charset="2"/>
              <a:buChar char="Ø"/>
            </a:pPr>
            <a:r>
              <a:rPr lang="tr-TR" sz="2600" dirty="0" smtClean="0">
                <a:latin typeface="Calibri" pitchFamily="34" charset="0"/>
              </a:rPr>
              <a:t> Hizmetin ortalama ne kadar sürede tamamlandığı,</a:t>
            </a:r>
          </a:p>
          <a:p>
            <a:pPr>
              <a:buFont typeface="Wingdings" pitchFamily="2" charset="2"/>
              <a:buChar char="Ø"/>
            </a:pPr>
            <a:r>
              <a:rPr lang="tr-TR" sz="2600" dirty="0" smtClean="0">
                <a:latin typeface="Calibri" pitchFamily="34" charset="0"/>
              </a:rPr>
              <a:t> Hizmetin bir yılda ne kadar sunulduğu,</a:t>
            </a:r>
          </a:p>
          <a:p>
            <a:r>
              <a:rPr lang="tr-TR" sz="2600" dirty="0" smtClean="0">
                <a:latin typeface="Calibri" pitchFamily="34" charset="0"/>
              </a:rPr>
              <a:t>gibi bilgileri içeren bir tablodur.</a:t>
            </a:r>
            <a:endParaRPr lang="tr-TR" sz="2600" dirty="0">
              <a:latin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idx="4294967295"/>
          </p:nvPr>
        </p:nvSpPr>
        <p:spPr>
          <a:xfrm>
            <a:off x="1835696" y="548680"/>
            <a:ext cx="5544616" cy="648072"/>
          </a:xfr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r>
              <a:rPr lang="tr-TR" sz="2400" b="1" dirty="0" smtClean="0">
                <a:solidFill>
                  <a:schemeClr val="lt1"/>
                </a:solidFill>
                <a:latin typeface="+mn-lt"/>
                <a:ea typeface="+mn-ea"/>
                <a:cs typeface="+mn-cs"/>
              </a:rPr>
              <a:t>Örnek Bir KHE Tablosu</a:t>
            </a:r>
          </a:p>
        </p:txBody>
      </p:sp>
      <p:pic>
        <p:nvPicPr>
          <p:cNvPr id="17412" name="Picture 6"/>
          <p:cNvPicPr>
            <a:picLocks noChangeAspect="1" noChangeArrowheads="1"/>
          </p:cNvPicPr>
          <p:nvPr/>
        </p:nvPicPr>
        <p:blipFill>
          <a:blip r:embed="rId2" cstate="print"/>
          <a:srcRect/>
          <a:stretch>
            <a:fillRect/>
          </a:stretch>
        </p:blipFill>
        <p:spPr bwMode="auto">
          <a:xfrm>
            <a:off x="287337" y="1700808"/>
            <a:ext cx="8856663" cy="4319588"/>
          </a:xfrm>
          <a:prstGeom prst="rect">
            <a:avLst/>
          </a:prstGeom>
          <a:noFill/>
          <a:ln w="9525">
            <a:noFill/>
            <a:miter lim="800000"/>
            <a:headEnd/>
            <a:tailEnd/>
          </a:ln>
        </p:spPr>
      </p:pic>
      <p:sp>
        <p:nvSpPr>
          <p:cNvPr id="17413" name="Text Box 7"/>
          <p:cNvSpPr txBox="1">
            <a:spLocks noChangeArrowheads="1"/>
          </p:cNvSpPr>
          <p:nvPr/>
        </p:nvSpPr>
        <p:spPr bwMode="auto">
          <a:xfrm>
            <a:off x="250825" y="3860800"/>
            <a:ext cx="184150" cy="366713"/>
          </a:xfrm>
          <a:prstGeom prst="rect">
            <a:avLst/>
          </a:prstGeom>
          <a:noFill/>
          <a:ln w="9525">
            <a:noFill/>
            <a:miter lim="800000"/>
            <a:headEnd/>
            <a:tailEnd/>
          </a:ln>
        </p:spPr>
        <p:txBody>
          <a:bodyPr wrap="none">
            <a:spAutoFit/>
          </a:bodyPr>
          <a:lstStyle/>
          <a:p>
            <a:endParaRPr lang="tr-TR"/>
          </a:p>
        </p:txBody>
      </p:sp>
      <p:sp>
        <p:nvSpPr>
          <p:cNvPr id="29704" name="Text Box 8"/>
          <p:cNvSpPr txBox="1">
            <a:spLocks noChangeArrowheads="1"/>
          </p:cNvSpPr>
          <p:nvPr/>
        </p:nvSpPr>
        <p:spPr bwMode="auto">
          <a:xfrm>
            <a:off x="251520" y="3789040"/>
            <a:ext cx="3717925" cy="2225675"/>
          </a:xfrm>
          <a:prstGeom prst="rect">
            <a:avLst/>
          </a:prstGeom>
          <a:solidFill>
            <a:schemeClr val="bg2"/>
          </a:solidFill>
          <a:ln w="9525">
            <a:noFill/>
            <a:miter lim="800000"/>
            <a:headEnd/>
            <a:tailEnd/>
          </a:ln>
        </p:spPr>
        <p:txBody>
          <a:bodyPr wrap="none">
            <a:spAutoFit/>
          </a:bodyPr>
          <a:lstStyle/>
          <a:p>
            <a:r>
              <a:rPr lang="tr-TR" sz="2000" dirty="0">
                <a:latin typeface="Calibri" pitchFamily="34" charset="0"/>
              </a:rPr>
              <a:t>Kurum Kodu</a:t>
            </a:r>
          </a:p>
          <a:p>
            <a:r>
              <a:rPr lang="tr-TR" sz="2000" dirty="0">
                <a:latin typeface="Calibri" pitchFamily="34" charset="0"/>
              </a:rPr>
              <a:t>Standart Dosya Planı Kodu</a:t>
            </a:r>
          </a:p>
          <a:p>
            <a:r>
              <a:rPr lang="tr-TR" sz="2000" dirty="0">
                <a:latin typeface="Calibri" pitchFamily="34" charset="0"/>
              </a:rPr>
              <a:t>Hizmetin Adı</a:t>
            </a:r>
          </a:p>
          <a:p>
            <a:r>
              <a:rPr lang="tr-TR" sz="2000" dirty="0">
                <a:latin typeface="Calibri" pitchFamily="34" charset="0"/>
              </a:rPr>
              <a:t>Hizmetin Tanımı</a:t>
            </a:r>
          </a:p>
          <a:p>
            <a:r>
              <a:rPr lang="tr-TR" sz="2000" dirty="0">
                <a:latin typeface="Calibri" pitchFamily="34" charset="0"/>
              </a:rPr>
              <a:t>Hizmetin Dayandığı Mevzuat</a:t>
            </a:r>
          </a:p>
          <a:p>
            <a:r>
              <a:rPr lang="tr-TR" sz="2000" dirty="0">
                <a:latin typeface="Calibri" pitchFamily="34" charset="0"/>
              </a:rPr>
              <a:t>Hizmetten Yararlananlar</a:t>
            </a:r>
          </a:p>
          <a:p>
            <a:r>
              <a:rPr lang="tr-TR" sz="2000" dirty="0">
                <a:latin typeface="Calibri" pitchFamily="34" charset="0"/>
              </a:rPr>
              <a:t>Hizmeti Sunmakla Görevli Birimler</a:t>
            </a:r>
          </a:p>
        </p:txBody>
      </p:sp>
      <p:sp>
        <p:nvSpPr>
          <p:cNvPr id="29705" name="Text Box 9"/>
          <p:cNvSpPr txBox="1">
            <a:spLocks noChangeArrowheads="1"/>
          </p:cNvSpPr>
          <p:nvPr/>
        </p:nvSpPr>
        <p:spPr bwMode="auto">
          <a:xfrm>
            <a:off x="4067175" y="3773488"/>
            <a:ext cx="4797425" cy="2195512"/>
          </a:xfrm>
          <a:prstGeom prst="rect">
            <a:avLst/>
          </a:prstGeom>
          <a:solidFill>
            <a:schemeClr val="bg2"/>
          </a:solidFill>
          <a:ln w="9525">
            <a:noFill/>
            <a:miter lim="800000"/>
            <a:headEnd/>
            <a:tailEnd/>
          </a:ln>
        </p:spPr>
        <p:txBody>
          <a:bodyPr wrap="none">
            <a:spAutoFit/>
          </a:bodyPr>
          <a:lstStyle/>
          <a:p>
            <a:r>
              <a:rPr lang="tr-TR" sz="2000" dirty="0">
                <a:latin typeface="Calibri" pitchFamily="34" charset="0"/>
              </a:rPr>
              <a:t>Başvuruda İstenen Belgeler</a:t>
            </a:r>
          </a:p>
          <a:p>
            <a:r>
              <a:rPr lang="tr-TR" sz="2000" dirty="0">
                <a:latin typeface="Calibri" pitchFamily="34" charset="0"/>
              </a:rPr>
              <a:t>İlk Başvuru Makamı</a:t>
            </a:r>
          </a:p>
          <a:p>
            <a:r>
              <a:rPr lang="tr-TR" sz="2000" dirty="0">
                <a:latin typeface="Calibri" pitchFamily="34" charset="0"/>
              </a:rPr>
              <a:t>Paraf Listesi</a:t>
            </a:r>
          </a:p>
          <a:p>
            <a:r>
              <a:rPr lang="tr-TR" sz="2000" dirty="0">
                <a:latin typeface="Calibri" pitchFamily="34" charset="0"/>
              </a:rPr>
              <a:t>Kurumun Yapması Gereken İç/Dış Yazışmalar</a:t>
            </a:r>
          </a:p>
          <a:p>
            <a:r>
              <a:rPr lang="tr-TR" sz="2000" dirty="0">
                <a:latin typeface="Calibri" pitchFamily="34" charset="0"/>
              </a:rPr>
              <a:t>Hizmetin Tamamlanma Süresi</a:t>
            </a:r>
          </a:p>
          <a:p>
            <a:r>
              <a:rPr lang="tr-TR" sz="2000" dirty="0">
                <a:latin typeface="Calibri" pitchFamily="34" charset="0"/>
              </a:rPr>
              <a:t>Yıllık İşlem Sayısı</a:t>
            </a:r>
          </a:p>
          <a:p>
            <a:r>
              <a:rPr lang="tr-TR" dirty="0">
                <a:latin typeface="Calibri" pitchFamily="34" charset="0"/>
              </a:rPr>
              <a:t>Hizmetin Elektronik Olarak Sunulup Sunulamadığı</a:t>
            </a:r>
          </a:p>
        </p:txBody>
      </p:sp>
      <p:sp>
        <p:nvSpPr>
          <p:cNvPr id="29706" name="Line 10"/>
          <p:cNvSpPr>
            <a:spLocks noChangeShapeType="1"/>
          </p:cNvSpPr>
          <p:nvPr/>
        </p:nvSpPr>
        <p:spPr bwMode="auto">
          <a:xfrm>
            <a:off x="1258888" y="3500438"/>
            <a:ext cx="0" cy="936625"/>
          </a:xfrm>
          <a:prstGeom prst="line">
            <a:avLst/>
          </a:prstGeom>
          <a:noFill/>
          <a:ln w="9525">
            <a:solidFill>
              <a:srgbClr val="FF3300"/>
            </a:solidFill>
            <a:round/>
            <a:headEnd/>
            <a:tailEnd type="triangle" w="med" len="med"/>
          </a:ln>
        </p:spPr>
        <p:txBody>
          <a:bodyPr/>
          <a:lstStyle/>
          <a:p>
            <a:endParaRPr lang="tr-TR"/>
          </a:p>
        </p:txBody>
      </p:sp>
      <p:sp>
        <p:nvSpPr>
          <p:cNvPr id="29707" name="Line 11"/>
          <p:cNvSpPr>
            <a:spLocks noChangeShapeType="1"/>
          </p:cNvSpPr>
          <p:nvPr/>
        </p:nvSpPr>
        <p:spPr bwMode="auto">
          <a:xfrm>
            <a:off x="1619250" y="3500438"/>
            <a:ext cx="0" cy="1296987"/>
          </a:xfrm>
          <a:prstGeom prst="line">
            <a:avLst/>
          </a:prstGeom>
          <a:noFill/>
          <a:ln w="9525">
            <a:solidFill>
              <a:srgbClr val="FF3300"/>
            </a:solidFill>
            <a:round/>
            <a:headEnd/>
            <a:tailEnd type="triangle" w="med" len="med"/>
          </a:ln>
        </p:spPr>
        <p:txBody>
          <a:bodyPr/>
          <a:lstStyle/>
          <a:p>
            <a:endParaRPr lang="tr-TR"/>
          </a:p>
        </p:txBody>
      </p:sp>
      <p:sp>
        <p:nvSpPr>
          <p:cNvPr id="29708" name="Line 12"/>
          <p:cNvSpPr>
            <a:spLocks noChangeShapeType="1"/>
          </p:cNvSpPr>
          <p:nvPr/>
        </p:nvSpPr>
        <p:spPr bwMode="auto">
          <a:xfrm>
            <a:off x="2051050" y="3500438"/>
            <a:ext cx="0" cy="1512887"/>
          </a:xfrm>
          <a:prstGeom prst="line">
            <a:avLst/>
          </a:prstGeom>
          <a:noFill/>
          <a:ln w="9525">
            <a:solidFill>
              <a:srgbClr val="FF3300"/>
            </a:solidFill>
            <a:round/>
            <a:headEnd/>
            <a:tailEnd type="triangle" w="med" len="med"/>
          </a:ln>
        </p:spPr>
        <p:txBody>
          <a:bodyPr/>
          <a:lstStyle/>
          <a:p>
            <a:endParaRPr lang="tr-TR"/>
          </a:p>
        </p:txBody>
      </p:sp>
      <p:sp>
        <p:nvSpPr>
          <p:cNvPr id="29709" name="Line 13"/>
          <p:cNvSpPr>
            <a:spLocks noChangeShapeType="1"/>
          </p:cNvSpPr>
          <p:nvPr/>
        </p:nvSpPr>
        <p:spPr bwMode="auto">
          <a:xfrm>
            <a:off x="2555875" y="3500438"/>
            <a:ext cx="0" cy="1873250"/>
          </a:xfrm>
          <a:prstGeom prst="line">
            <a:avLst/>
          </a:prstGeom>
          <a:noFill/>
          <a:ln w="9525">
            <a:solidFill>
              <a:srgbClr val="FF3300"/>
            </a:solidFill>
            <a:round/>
            <a:headEnd/>
            <a:tailEnd type="triangle" w="med" len="med"/>
          </a:ln>
        </p:spPr>
        <p:txBody>
          <a:bodyPr/>
          <a:lstStyle/>
          <a:p>
            <a:endParaRPr lang="tr-TR"/>
          </a:p>
        </p:txBody>
      </p:sp>
      <p:sp>
        <p:nvSpPr>
          <p:cNvPr id="29710" name="Line 14"/>
          <p:cNvSpPr>
            <a:spLocks noChangeShapeType="1"/>
          </p:cNvSpPr>
          <p:nvPr/>
        </p:nvSpPr>
        <p:spPr bwMode="auto">
          <a:xfrm>
            <a:off x="3419475" y="3716338"/>
            <a:ext cx="0" cy="1944687"/>
          </a:xfrm>
          <a:prstGeom prst="line">
            <a:avLst/>
          </a:prstGeom>
          <a:noFill/>
          <a:ln w="9525">
            <a:solidFill>
              <a:srgbClr val="FF3300"/>
            </a:solidFill>
            <a:round/>
            <a:headEnd/>
            <a:tailEnd type="triangle" w="med" len="med"/>
          </a:ln>
        </p:spPr>
        <p:txBody>
          <a:bodyPr/>
          <a:lstStyle/>
          <a:p>
            <a:endParaRPr lang="tr-TR"/>
          </a:p>
        </p:txBody>
      </p:sp>
      <p:sp>
        <p:nvSpPr>
          <p:cNvPr id="29711" name="AutoShape 15"/>
          <p:cNvSpPr>
            <a:spLocks/>
          </p:cNvSpPr>
          <p:nvPr/>
        </p:nvSpPr>
        <p:spPr bwMode="auto">
          <a:xfrm rot="5400000">
            <a:off x="3311526" y="3032125"/>
            <a:ext cx="215900" cy="1152525"/>
          </a:xfrm>
          <a:prstGeom prst="rightBrace">
            <a:avLst>
              <a:gd name="adj1" fmla="val 45128"/>
              <a:gd name="adj2" fmla="val 50000"/>
            </a:avLst>
          </a:prstGeom>
          <a:noFill/>
          <a:ln w="9525">
            <a:solidFill>
              <a:schemeClr val="tx1"/>
            </a:solidFill>
            <a:round/>
            <a:headEnd/>
            <a:tailEnd/>
          </a:ln>
        </p:spPr>
        <p:txBody>
          <a:bodyPr wrap="none" anchor="ctr"/>
          <a:lstStyle/>
          <a:p>
            <a:endParaRPr lang="tr-TR"/>
          </a:p>
        </p:txBody>
      </p:sp>
      <p:sp>
        <p:nvSpPr>
          <p:cNvPr id="29712" name="Line 16"/>
          <p:cNvSpPr>
            <a:spLocks noChangeShapeType="1"/>
          </p:cNvSpPr>
          <p:nvPr/>
        </p:nvSpPr>
        <p:spPr bwMode="auto">
          <a:xfrm>
            <a:off x="4572000" y="3500438"/>
            <a:ext cx="0" cy="360362"/>
          </a:xfrm>
          <a:prstGeom prst="line">
            <a:avLst/>
          </a:prstGeom>
          <a:noFill/>
          <a:ln w="9525">
            <a:solidFill>
              <a:srgbClr val="FF3300"/>
            </a:solidFill>
            <a:round/>
            <a:headEnd/>
            <a:tailEnd type="triangle" w="med" len="med"/>
          </a:ln>
        </p:spPr>
        <p:txBody>
          <a:bodyPr/>
          <a:lstStyle/>
          <a:p>
            <a:endParaRPr lang="tr-TR"/>
          </a:p>
        </p:txBody>
      </p:sp>
      <p:sp>
        <p:nvSpPr>
          <p:cNvPr id="29713" name="Line 17"/>
          <p:cNvSpPr>
            <a:spLocks noChangeShapeType="1"/>
          </p:cNvSpPr>
          <p:nvPr/>
        </p:nvSpPr>
        <p:spPr bwMode="auto">
          <a:xfrm>
            <a:off x="5148263" y="3500438"/>
            <a:ext cx="0" cy="649287"/>
          </a:xfrm>
          <a:prstGeom prst="line">
            <a:avLst/>
          </a:prstGeom>
          <a:noFill/>
          <a:ln w="9525">
            <a:solidFill>
              <a:srgbClr val="FF3300"/>
            </a:solidFill>
            <a:round/>
            <a:headEnd/>
            <a:tailEnd type="triangle" w="med" len="med"/>
          </a:ln>
        </p:spPr>
        <p:txBody>
          <a:bodyPr/>
          <a:lstStyle/>
          <a:p>
            <a:endParaRPr lang="tr-TR"/>
          </a:p>
        </p:txBody>
      </p:sp>
      <p:sp>
        <p:nvSpPr>
          <p:cNvPr id="29714" name="Line 18"/>
          <p:cNvSpPr>
            <a:spLocks noChangeShapeType="1"/>
          </p:cNvSpPr>
          <p:nvPr/>
        </p:nvSpPr>
        <p:spPr bwMode="auto">
          <a:xfrm>
            <a:off x="6300788" y="3789363"/>
            <a:ext cx="0" cy="935037"/>
          </a:xfrm>
          <a:prstGeom prst="line">
            <a:avLst/>
          </a:prstGeom>
          <a:noFill/>
          <a:ln w="9525">
            <a:solidFill>
              <a:srgbClr val="FF3300"/>
            </a:solidFill>
            <a:round/>
            <a:headEnd/>
            <a:tailEnd type="triangle" w="med" len="med"/>
          </a:ln>
        </p:spPr>
        <p:txBody>
          <a:bodyPr/>
          <a:lstStyle/>
          <a:p>
            <a:endParaRPr lang="tr-TR"/>
          </a:p>
        </p:txBody>
      </p:sp>
      <p:sp>
        <p:nvSpPr>
          <p:cNvPr id="29715" name="AutoShape 19"/>
          <p:cNvSpPr>
            <a:spLocks/>
          </p:cNvSpPr>
          <p:nvPr/>
        </p:nvSpPr>
        <p:spPr bwMode="auto">
          <a:xfrm rot="5400000">
            <a:off x="6192838" y="3032125"/>
            <a:ext cx="215900" cy="1152525"/>
          </a:xfrm>
          <a:prstGeom prst="rightBrace">
            <a:avLst>
              <a:gd name="adj1" fmla="val 45128"/>
              <a:gd name="adj2" fmla="val 50000"/>
            </a:avLst>
          </a:prstGeom>
          <a:noFill/>
          <a:ln w="9525">
            <a:solidFill>
              <a:srgbClr val="FF3300"/>
            </a:solidFill>
            <a:round/>
            <a:headEnd/>
            <a:tailEnd/>
          </a:ln>
        </p:spPr>
        <p:txBody>
          <a:bodyPr wrap="none" anchor="ctr"/>
          <a:lstStyle/>
          <a:p>
            <a:endParaRPr lang="tr-TR"/>
          </a:p>
        </p:txBody>
      </p:sp>
      <p:sp>
        <p:nvSpPr>
          <p:cNvPr id="29718" name="AutoShape 22"/>
          <p:cNvSpPr>
            <a:spLocks/>
          </p:cNvSpPr>
          <p:nvPr/>
        </p:nvSpPr>
        <p:spPr bwMode="auto">
          <a:xfrm rot="5400000">
            <a:off x="7344569" y="3104357"/>
            <a:ext cx="215900" cy="1008062"/>
          </a:xfrm>
          <a:prstGeom prst="rightBrace">
            <a:avLst>
              <a:gd name="adj1" fmla="val 39471"/>
              <a:gd name="adj2" fmla="val 50000"/>
            </a:avLst>
          </a:prstGeom>
          <a:noFill/>
          <a:ln w="9525">
            <a:solidFill>
              <a:srgbClr val="FF3300"/>
            </a:solidFill>
            <a:round/>
            <a:headEnd/>
            <a:tailEnd/>
          </a:ln>
        </p:spPr>
        <p:txBody>
          <a:bodyPr wrap="none" anchor="ctr"/>
          <a:lstStyle/>
          <a:p>
            <a:endParaRPr lang="tr-TR"/>
          </a:p>
        </p:txBody>
      </p:sp>
      <p:sp>
        <p:nvSpPr>
          <p:cNvPr id="29720" name="Line 24"/>
          <p:cNvSpPr>
            <a:spLocks noChangeShapeType="1"/>
          </p:cNvSpPr>
          <p:nvPr/>
        </p:nvSpPr>
        <p:spPr bwMode="auto">
          <a:xfrm>
            <a:off x="8675688" y="3500438"/>
            <a:ext cx="0" cy="2160587"/>
          </a:xfrm>
          <a:prstGeom prst="line">
            <a:avLst/>
          </a:prstGeom>
          <a:noFill/>
          <a:ln w="9525">
            <a:solidFill>
              <a:srgbClr val="FF3300"/>
            </a:solidFill>
            <a:round/>
            <a:headEnd/>
            <a:tailEnd type="triangle" w="med" len="med"/>
          </a:ln>
        </p:spPr>
        <p:txBody>
          <a:bodyPr/>
          <a:lstStyle/>
          <a:p>
            <a:endParaRPr lang="tr-TR"/>
          </a:p>
        </p:txBody>
      </p:sp>
      <p:sp>
        <p:nvSpPr>
          <p:cNvPr id="29722" name="Line 26"/>
          <p:cNvSpPr>
            <a:spLocks noChangeShapeType="1"/>
          </p:cNvSpPr>
          <p:nvPr/>
        </p:nvSpPr>
        <p:spPr bwMode="auto">
          <a:xfrm flipH="1">
            <a:off x="6229350" y="5516563"/>
            <a:ext cx="1943100" cy="0"/>
          </a:xfrm>
          <a:prstGeom prst="line">
            <a:avLst/>
          </a:prstGeom>
          <a:noFill/>
          <a:ln w="9525">
            <a:solidFill>
              <a:srgbClr val="FF3300"/>
            </a:solidFill>
            <a:round/>
            <a:headEnd/>
            <a:tailEnd type="triangle" w="med" len="med"/>
          </a:ln>
        </p:spPr>
        <p:txBody>
          <a:bodyPr/>
          <a:lstStyle/>
          <a:p>
            <a:endParaRPr lang="tr-TR"/>
          </a:p>
        </p:txBody>
      </p:sp>
      <p:sp>
        <p:nvSpPr>
          <p:cNvPr id="29723" name="Line 27"/>
          <p:cNvSpPr>
            <a:spLocks noChangeShapeType="1"/>
          </p:cNvSpPr>
          <p:nvPr/>
        </p:nvSpPr>
        <p:spPr bwMode="auto">
          <a:xfrm>
            <a:off x="8172450" y="3500438"/>
            <a:ext cx="0" cy="2016125"/>
          </a:xfrm>
          <a:prstGeom prst="line">
            <a:avLst/>
          </a:prstGeom>
          <a:noFill/>
          <a:ln w="9525">
            <a:solidFill>
              <a:srgbClr val="FF3300"/>
            </a:solidFill>
            <a:round/>
            <a:headEnd/>
            <a:tailEnd/>
          </a:ln>
        </p:spPr>
        <p:txBody>
          <a:bodyPr/>
          <a:lstStyle/>
          <a:p>
            <a:endParaRPr lang="tr-TR"/>
          </a:p>
        </p:txBody>
      </p:sp>
      <p:sp>
        <p:nvSpPr>
          <p:cNvPr id="29724" name="Line 28"/>
          <p:cNvSpPr>
            <a:spLocks noChangeShapeType="1"/>
          </p:cNvSpPr>
          <p:nvPr/>
        </p:nvSpPr>
        <p:spPr bwMode="auto">
          <a:xfrm flipH="1">
            <a:off x="7308850" y="5229225"/>
            <a:ext cx="142875" cy="0"/>
          </a:xfrm>
          <a:prstGeom prst="line">
            <a:avLst/>
          </a:prstGeom>
          <a:noFill/>
          <a:ln w="9525">
            <a:solidFill>
              <a:srgbClr val="FF3300"/>
            </a:solidFill>
            <a:round/>
            <a:headEnd/>
            <a:tailEnd type="triangle" w="med" len="med"/>
          </a:ln>
        </p:spPr>
        <p:txBody>
          <a:bodyPr/>
          <a:lstStyle/>
          <a:p>
            <a:endParaRPr lang="tr-TR"/>
          </a:p>
        </p:txBody>
      </p:sp>
      <p:sp>
        <p:nvSpPr>
          <p:cNvPr id="29725" name="Line 29"/>
          <p:cNvSpPr>
            <a:spLocks noChangeShapeType="1"/>
          </p:cNvSpPr>
          <p:nvPr/>
        </p:nvSpPr>
        <p:spPr bwMode="auto">
          <a:xfrm>
            <a:off x="7451725" y="3716338"/>
            <a:ext cx="0" cy="1512887"/>
          </a:xfrm>
          <a:prstGeom prst="line">
            <a:avLst/>
          </a:prstGeom>
          <a:noFill/>
          <a:ln w="9525">
            <a:solidFill>
              <a:srgbClr val="FF3300"/>
            </a:solidFill>
            <a:round/>
            <a:headEnd/>
            <a:tailEnd/>
          </a:ln>
        </p:spPr>
        <p:txBody>
          <a:bodyPr/>
          <a:lstStyle/>
          <a:p>
            <a:endParaRPr lang="tr-TR"/>
          </a:p>
        </p:txBody>
      </p:sp>
      <p:sp>
        <p:nvSpPr>
          <p:cNvPr id="29726" name="Line 30"/>
          <p:cNvSpPr>
            <a:spLocks noChangeShapeType="1"/>
          </p:cNvSpPr>
          <p:nvPr/>
        </p:nvSpPr>
        <p:spPr bwMode="auto">
          <a:xfrm>
            <a:off x="467544" y="3573016"/>
            <a:ext cx="0" cy="287337"/>
          </a:xfrm>
          <a:prstGeom prst="line">
            <a:avLst/>
          </a:prstGeom>
          <a:noFill/>
          <a:ln w="9525">
            <a:solidFill>
              <a:srgbClr val="FF3300"/>
            </a:solidFill>
            <a:round/>
            <a:headEnd/>
            <a:tailEnd type="triangle" w="med" len="med"/>
          </a:ln>
        </p:spPr>
        <p:txBody>
          <a:bodyPr/>
          <a:lstStyle/>
          <a:p>
            <a:endParaRPr lang="tr-TR"/>
          </a:p>
        </p:txBody>
      </p:sp>
      <p:sp>
        <p:nvSpPr>
          <p:cNvPr id="29727" name="Line 31"/>
          <p:cNvSpPr>
            <a:spLocks noChangeShapeType="1"/>
          </p:cNvSpPr>
          <p:nvPr/>
        </p:nvSpPr>
        <p:spPr bwMode="auto">
          <a:xfrm>
            <a:off x="900113" y="3500438"/>
            <a:ext cx="0" cy="649287"/>
          </a:xfrm>
          <a:prstGeom prst="line">
            <a:avLst/>
          </a:prstGeom>
          <a:noFill/>
          <a:ln w="9525">
            <a:solidFill>
              <a:srgbClr val="FF3300"/>
            </a:solidFill>
            <a:round/>
            <a:headEnd/>
            <a:tailEnd type="triangle" w="med" len="med"/>
          </a:ln>
        </p:spPr>
        <p:txBody>
          <a:bodyPr/>
          <a:lstStyle/>
          <a:p>
            <a:endParaRPr lang="tr-T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animEffect transition="in" filter="wipe(up)">
                                      <p:cBhvr>
                                        <p:cTn id="7" dur="500"/>
                                        <p:tgtEl>
                                          <p:spTgt spid="2970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707"/>
                                        </p:tgtEl>
                                        <p:attrNameLst>
                                          <p:attrName>style.visibility</p:attrName>
                                        </p:attrNameLst>
                                      </p:cBhvr>
                                      <p:to>
                                        <p:strVal val="visible"/>
                                      </p:to>
                                    </p:set>
                                    <p:animEffect transition="in" filter="wipe(up)">
                                      <p:cBhvr>
                                        <p:cTn id="10" dur="500"/>
                                        <p:tgtEl>
                                          <p:spTgt spid="2970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9708"/>
                                        </p:tgtEl>
                                        <p:attrNameLst>
                                          <p:attrName>style.visibility</p:attrName>
                                        </p:attrNameLst>
                                      </p:cBhvr>
                                      <p:to>
                                        <p:strVal val="visible"/>
                                      </p:to>
                                    </p:set>
                                    <p:animEffect transition="in" filter="wipe(up)">
                                      <p:cBhvr>
                                        <p:cTn id="13" dur="500"/>
                                        <p:tgtEl>
                                          <p:spTgt spid="2970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9709"/>
                                        </p:tgtEl>
                                        <p:attrNameLst>
                                          <p:attrName>style.visibility</p:attrName>
                                        </p:attrNameLst>
                                      </p:cBhvr>
                                      <p:to>
                                        <p:strVal val="visible"/>
                                      </p:to>
                                    </p:set>
                                    <p:animEffect transition="in" filter="wipe(up)">
                                      <p:cBhvr>
                                        <p:cTn id="16" dur="500"/>
                                        <p:tgtEl>
                                          <p:spTgt spid="2970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9711"/>
                                        </p:tgtEl>
                                        <p:attrNameLst>
                                          <p:attrName>style.visibility</p:attrName>
                                        </p:attrNameLst>
                                      </p:cBhvr>
                                      <p:to>
                                        <p:strVal val="visible"/>
                                      </p:to>
                                    </p:set>
                                    <p:animEffect transition="in" filter="wipe(up)">
                                      <p:cBhvr>
                                        <p:cTn id="19" dur="500"/>
                                        <p:tgtEl>
                                          <p:spTgt spid="297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9710"/>
                                        </p:tgtEl>
                                        <p:attrNameLst>
                                          <p:attrName>style.visibility</p:attrName>
                                        </p:attrNameLst>
                                      </p:cBhvr>
                                      <p:to>
                                        <p:strVal val="visible"/>
                                      </p:to>
                                    </p:set>
                                    <p:animEffect transition="in" filter="wipe(up)">
                                      <p:cBhvr>
                                        <p:cTn id="22" dur="500"/>
                                        <p:tgtEl>
                                          <p:spTgt spid="2971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9704"/>
                                        </p:tgtEl>
                                        <p:attrNameLst>
                                          <p:attrName>style.visibility</p:attrName>
                                        </p:attrNameLst>
                                      </p:cBhvr>
                                      <p:to>
                                        <p:strVal val="visible"/>
                                      </p:to>
                                    </p:set>
                                    <p:animEffect transition="in" filter="wipe(up)">
                                      <p:cBhvr>
                                        <p:cTn id="25" dur="500"/>
                                        <p:tgtEl>
                                          <p:spTgt spid="2970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9726"/>
                                        </p:tgtEl>
                                        <p:attrNameLst>
                                          <p:attrName>style.visibility</p:attrName>
                                        </p:attrNameLst>
                                      </p:cBhvr>
                                      <p:to>
                                        <p:strVal val="visible"/>
                                      </p:to>
                                    </p:set>
                                    <p:animEffect transition="in" filter="wipe(up)">
                                      <p:cBhvr>
                                        <p:cTn id="28" dur="500"/>
                                        <p:tgtEl>
                                          <p:spTgt spid="2972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9727"/>
                                        </p:tgtEl>
                                        <p:attrNameLst>
                                          <p:attrName>style.visibility</p:attrName>
                                        </p:attrNameLst>
                                      </p:cBhvr>
                                      <p:to>
                                        <p:strVal val="visible"/>
                                      </p:to>
                                    </p:set>
                                    <p:animEffect transition="in" filter="wipe(up)">
                                      <p:cBhvr>
                                        <p:cTn id="31" dur="500"/>
                                        <p:tgtEl>
                                          <p:spTgt spid="297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9712"/>
                                        </p:tgtEl>
                                        <p:attrNameLst>
                                          <p:attrName>style.visibility</p:attrName>
                                        </p:attrNameLst>
                                      </p:cBhvr>
                                      <p:to>
                                        <p:strVal val="visible"/>
                                      </p:to>
                                    </p:set>
                                    <p:animEffect transition="in" filter="wipe(up)">
                                      <p:cBhvr>
                                        <p:cTn id="36" dur="500"/>
                                        <p:tgtEl>
                                          <p:spTgt spid="2971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9713"/>
                                        </p:tgtEl>
                                        <p:attrNameLst>
                                          <p:attrName>style.visibility</p:attrName>
                                        </p:attrNameLst>
                                      </p:cBhvr>
                                      <p:to>
                                        <p:strVal val="visible"/>
                                      </p:to>
                                    </p:set>
                                    <p:animEffect transition="in" filter="wipe(up)">
                                      <p:cBhvr>
                                        <p:cTn id="39" dur="500"/>
                                        <p:tgtEl>
                                          <p:spTgt spid="2971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9715"/>
                                        </p:tgtEl>
                                        <p:attrNameLst>
                                          <p:attrName>style.visibility</p:attrName>
                                        </p:attrNameLst>
                                      </p:cBhvr>
                                      <p:to>
                                        <p:strVal val="visible"/>
                                      </p:to>
                                    </p:set>
                                    <p:animEffect transition="in" filter="wipe(up)">
                                      <p:cBhvr>
                                        <p:cTn id="42" dur="500"/>
                                        <p:tgtEl>
                                          <p:spTgt spid="2971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714"/>
                                        </p:tgtEl>
                                        <p:attrNameLst>
                                          <p:attrName>style.visibility</p:attrName>
                                        </p:attrNameLst>
                                      </p:cBhvr>
                                      <p:to>
                                        <p:strVal val="visible"/>
                                      </p:to>
                                    </p:set>
                                    <p:animEffect transition="in" filter="wipe(up)">
                                      <p:cBhvr>
                                        <p:cTn id="45" dur="500"/>
                                        <p:tgtEl>
                                          <p:spTgt spid="29714"/>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9718"/>
                                        </p:tgtEl>
                                        <p:attrNameLst>
                                          <p:attrName>style.visibility</p:attrName>
                                        </p:attrNameLst>
                                      </p:cBhvr>
                                      <p:to>
                                        <p:strVal val="visible"/>
                                      </p:to>
                                    </p:set>
                                    <p:animEffect transition="in" filter="wipe(up)">
                                      <p:cBhvr>
                                        <p:cTn id="48" dur="500"/>
                                        <p:tgtEl>
                                          <p:spTgt spid="2971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9723"/>
                                        </p:tgtEl>
                                        <p:attrNameLst>
                                          <p:attrName>style.visibility</p:attrName>
                                        </p:attrNameLst>
                                      </p:cBhvr>
                                      <p:to>
                                        <p:strVal val="visible"/>
                                      </p:to>
                                    </p:set>
                                    <p:animEffect transition="in" filter="wipe(up)">
                                      <p:cBhvr>
                                        <p:cTn id="51" dur="500"/>
                                        <p:tgtEl>
                                          <p:spTgt spid="29723"/>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9720"/>
                                        </p:tgtEl>
                                        <p:attrNameLst>
                                          <p:attrName>style.visibility</p:attrName>
                                        </p:attrNameLst>
                                      </p:cBhvr>
                                      <p:to>
                                        <p:strVal val="visible"/>
                                      </p:to>
                                    </p:set>
                                    <p:animEffect transition="in" filter="wipe(up)">
                                      <p:cBhvr>
                                        <p:cTn id="54" dur="500"/>
                                        <p:tgtEl>
                                          <p:spTgt spid="2972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9725"/>
                                        </p:tgtEl>
                                        <p:attrNameLst>
                                          <p:attrName>style.visibility</p:attrName>
                                        </p:attrNameLst>
                                      </p:cBhvr>
                                      <p:to>
                                        <p:strVal val="visible"/>
                                      </p:to>
                                    </p:set>
                                    <p:animEffect transition="in" filter="wipe(up)">
                                      <p:cBhvr>
                                        <p:cTn id="57" dur="500"/>
                                        <p:tgtEl>
                                          <p:spTgt spid="297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9724"/>
                                        </p:tgtEl>
                                        <p:attrNameLst>
                                          <p:attrName>style.visibility</p:attrName>
                                        </p:attrNameLst>
                                      </p:cBhvr>
                                      <p:to>
                                        <p:strVal val="visible"/>
                                      </p:to>
                                    </p:set>
                                    <p:animEffect transition="in" filter="wipe(up)">
                                      <p:cBhvr>
                                        <p:cTn id="60" dur="500"/>
                                        <p:tgtEl>
                                          <p:spTgt spid="29724"/>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9722"/>
                                        </p:tgtEl>
                                        <p:attrNameLst>
                                          <p:attrName>style.visibility</p:attrName>
                                        </p:attrNameLst>
                                      </p:cBhvr>
                                      <p:to>
                                        <p:strVal val="visible"/>
                                      </p:to>
                                    </p:set>
                                    <p:animEffect transition="in" filter="wipe(up)">
                                      <p:cBhvr>
                                        <p:cTn id="63" dur="500"/>
                                        <p:tgtEl>
                                          <p:spTgt spid="2972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9705"/>
                                        </p:tgtEl>
                                        <p:attrNameLst>
                                          <p:attrName>style.visibility</p:attrName>
                                        </p:attrNameLst>
                                      </p:cBhvr>
                                      <p:to>
                                        <p:strVal val="visible"/>
                                      </p:to>
                                    </p:set>
                                    <p:animEffect transition="in" filter="wipe(up)">
                                      <p:cBhvr>
                                        <p:cTn id="66"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P spid="29705" grpId="0" animBg="1"/>
      <p:bldP spid="29706" grpId="0" animBg="1"/>
      <p:bldP spid="29707" grpId="0" animBg="1"/>
      <p:bldP spid="29708" grpId="0" animBg="1"/>
      <p:bldP spid="29709" grpId="0" animBg="1"/>
      <p:bldP spid="29710" grpId="0" animBg="1"/>
      <p:bldP spid="29711" grpId="0" animBg="1"/>
      <p:bldP spid="29712" grpId="0" animBg="1"/>
      <p:bldP spid="29713" grpId="0" animBg="1"/>
      <p:bldP spid="29714" grpId="0" animBg="1"/>
      <p:bldP spid="29715" grpId="0" animBg="1"/>
      <p:bldP spid="29718" grpId="0" animBg="1"/>
      <p:bldP spid="29720" grpId="0" animBg="1"/>
      <p:bldP spid="29722" grpId="0" animBg="1"/>
      <p:bldP spid="29723" grpId="0" animBg="1"/>
      <p:bldP spid="29724" grpId="0" animBg="1"/>
      <p:bldP spid="29725" grpId="0" animBg="1"/>
      <p:bldP spid="29726" grpId="0" animBg="1"/>
      <p:bldP spid="297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style>
          <a:lnRef idx="1">
            <a:schemeClr val="accent2"/>
          </a:lnRef>
          <a:fillRef idx="3">
            <a:schemeClr val="accent2"/>
          </a:fillRef>
          <a:effectRef idx="2">
            <a:schemeClr val="accent2"/>
          </a:effectRef>
          <a:fontRef idx="minor">
            <a:schemeClr val="lt1"/>
          </a:fontRef>
        </p:style>
        <p:txBody>
          <a:bodyPr>
            <a:normAutofit/>
          </a:bodyPr>
          <a:lstStyle/>
          <a:p>
            <a:r>
              <a:rPr lang="tr-TR" sz="3200" b="1" dirty="0" smtClean="0"/>
              <a:t>SUNUM PLANI</a:t>
            </a:r>
            <a:endParaRPr lang="tr-TR" sz="3200" b="1" dirty="0"/>
          </a:p>
        </p:txBody>
      </p:sp>
      <p:sp>
        <p:nvSpPr>
          <p:cNvPr id="3" name="İçerik Yer Tutucusu 2"/>
          <p:cNvSpPr>
            <a:spLocks noGrp="1"/>
          </p:cNvSpPr>
          <p:nvPr>
            <p:ph idx="1"/>
          </p:nvPr>
        </p:nvSpPr>
        <p:spPr>
          <a:xfrm>
            <a:off x="467544" y="1628800"/>
            <a:ext cx="8352928" cy="4248472"/>
          </a:xfrm>
        </p:spPr>
        <p:txBody>
          <a:bodyPr>
            <a:normAutofit lnSpcReduction="10000"/>
          </a:bodyPr>
          <a:lstStyle/>
          <a:p>
            <a:pPr marL="514350" indent="-514350">
              <a:buAutoNum type="arabicPeriod"/>
            </a:pPr>
            <a:r>
              <a:rPr lang="tr-TR" b="1" dirty="0" smtClean="0"/>
              <a:t>DURUM ANALİZİ</a:t>
            </a:r>
            <a:endParaRPr lang="tr-TR" sz="3200" dirty="0" smtClean="0"/>
          </a:p>
          <a:p>
            <a:pPr marL="514350" indent="-514350">
              <a:buAutoNum type="arabicPeriod"/>
            </a:pPr>
            <a:r>
              <a:rPr lang="tr-TR" b="1" dirty="0" smtClean="0"/>
              <a:t>TARİHSEL GELİŞİM</a:t>
            </a:r>
          </a:p>
          <a:p>
            <a:pPr marL="514350" indent="-514350">
              <a:buAutoNum type="arabicPeriod"/>
            </a:pPr>
            <a:r>
              <a:rPr lang="tr-TR" b="1" dirty="0" smtClean="0"/>
              <a:t>YASAL YÜKÜMLÜLÜKLER VE MEVZUAT ANALİZİ</a:t>
            </a:r>
          </a:p>
          <a:p>
            <a:pPr marL="514350" indent="-514350">
              <a:buAutoNum type="arabicPeriod"/>
            </a:pPr>
            <a:r>
              <a:rPr lang="tr-TR" b="1" dirty="0" smtClean="0"/>
              <a:t>FAALİYET ALANLARI İLE ÜRÜN VE HİZMETLERİN BELİRLENMESİ</a:t>
            </a:r>
          </a:p>
          <a:p>
            <a:pPr marL="627063" lvl="1" indent="-514350">
              <a:buNone/>
            </a:pPr>
            <a:r>
              <a:rPr lang="tr-TR" b="1" dirty="0" smtClean="0"/>
              <a:t>	</a:t>
            </a:r>
            <a:r>
              <a:rPr lang="tr-TR" dirty="0" smtClean="0"/>
              <a:t>4.1. Standart Dosya Planı</a:t>
            </a:r>
          </a:p>
          <a:p>
            <a:pPr marL="627063" lvl="1" indent="-514350">
              <a:buNone/>
            </a:pPr>
            <a:r>
              <a:rPr lang="tr-TR" dirty="0" smtClean="0"/>
              <a:t>	4.2. Kamu Hizmet Envanteri</a:t>
            </a:r>
          </a:p>
          <a:p>
            <a:pPr marL="514350" indent="-514350">
              <a:buNone/>
            </a:pPr>
            <a:endParaRPr lang="tr-TR" b="1" dirty="0" smtClean="0"/>
          </a:p>
        </p:txBody>
      </p:sp>
      <p:sp>
        <p:nvSpPr>
          <p:cNvPr id="4" name="Veri Yer Tutucusu 3"/>
          <p:cNvSpPr>
            <a:spLocks noGrp="1"/>
          </p:cNvSpPr>
          <p:nvPr>
            <p:ph type="dt" sz="half" idx="10"/>
          </p:nvPr>
        </p:nvSpPr>
        <p:spPr/>
        <p:txBody>
          <a:bodyPr/>
          <a:lstStyle/>
          <a:p>
            <a:fld id="{2EB19452-CA71-4927-81DA-E034558411A2}"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2</a:t>
            </a:fld>
            <a:endParaRPr lang="tr-TR" dirty="0"/>
          </a:p>
        </p:txBody>
      </p:sp>
    </p:spTree>
    <p:extLst>
      <p:ext uri="{BB962C8B-B14F-4D97-AF65-F5344CB8AC3E}">
        <p14:creationId xmlns:p14="http://schemas.microsoft.com/office/powerpoint/2010/main" val="424450193"/>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4 Altbilgi Yer Tutucusu"/>
          <p:cNvSpPr>
            <a:spLocks noGrp="1"/>
          </p:cNvSpPr>
          <p:nvPr>
            <p:ph type="ftr" sz="quarter" idx="11"/>
          </p:nvPr>
        </p:nvSpPr>
        <p:spPr/>
        <p:txBody>
          <a:bodyPr/>
          <a:lstStyle/>
          <a:p>
            <a:r>
              <a:rPr lang="tr-TR" smtClean="0"/>
              <a:t>STRATEJİ GELİŞTİRME BAŞKANLIĞI</a:t>
            </a:r>
            <a:endParaRPr lang="tr-TR" dirty="0"/>
          </a:p>
        </p:txBody>
      </p:sp>
      <p:sp>
        <p:nvSpPr>
          <p:cNvPr id="6" name="5 Slayt Numarası Yer Tutucusu"/>
          <p:cNvSpPr>
            <a:spLocks noGrp="1"/>
          </p:cNvSpPr>
          <p:nvPr>
            <p:ph type="sldNum" sz="quarter" idx="12"/>
          </p:nvPr>
        </p:nvSpPr>
        <p:spPr/>
        <p:txBody>
          <a:bodyPr/>
          <a:lstStyle/>
          <a:p>
            <a:fld id="{3F87A4F0-0D97-4C5F-8AE7-34EF5463E12E}" type="slidenum">
              <a:rPr lang="tr-TR" smtClean="0"/>
              <a:pPr/>
              <a:t>20</a:t>
            </a:fld>
            <a:endParaRPr lang="tr-TR" dirty="0"/>
          </a:p>
        </p:txBody>
      </p:sp>
      <p:pic>
        <p:nvPicPr>
          <p:cNvPr id="1026" name="Picture 2" descr="G:\durum analizi sunum çalışması\faaliyet alanları.PNG"/>
          <p:cNvPicPr>
            <a:picLocks noChangeAspect="1" noChangeArrowheads="1"/>
          </p:cNvPicPr>
          <p:nvPr/>
        </p:nvPicPr>
        <p:blipFill>
          <a:blip r:embed="rId2" cstate="print"/>
          <a:srcRect/>
          <a:stretch>
            <a:fillRect/>
          </a:stretch>
        </p:blipFill>
        <p:spPr bwMode="auto">
          <a:xfrm>
            <a:off x="1624013" y="0"/>
            <a:ext cx="5895975" cy="638132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034" y="500042"/>
            <a:ext cx="8229600" cy="1785950"/>
          </a:xfrm>
        </p:spPr>
        <p:style>
          <a:lnRef idx="1">
            <a:schemeClr val="accent2"/>
          </a:lnRef>
          <a:fillRef idx="2">
            <a:schemeClr val="accent2"/>
          </a:fillRef>
          <a:effectRef idx="1">
            <a:schemeClr val="accent2"/>
          </a:effectRef>
          <a:fontRef idx="minor">
            <a:schemeClr val="dk1"/>
          </a:fontRef>
        </p:style>
        <p:txBody>
          <a:bodyPr>
            <a:noAutofit/>
          </a:bodyPr>
          <a:lstStyle/>
          <a:p>
            <a:r>
              <a:rPr lang="tr-TR" sz="3200" b="1" i="1" dirty="0" smtClean="0"/>
              <a:t/>
            </a:r>
            <a:br>
              <a:rPr lang="tr-TR" sz="3200" b="1" i="1" dirty="0" smtClean="0"/>
            </a:br>
            <a:r>
              <a:rPr lang="tr-TR" sz="3200" b="1" i="1" dirty="0" smtClean="0"/>
              <a:t>Hunlar sadece kazanabilecekleri savaşlara girmelidirler.</a:t>
            </a:r>
            <a:r>
              <a:rPr lang="tr-TR" sz="3200" dirty="0"/>
              <a:t/>
            </a:r>
            <a:br>
              <a:rPr lang="tr-TR" sz="3200" dirty="0"/>
            </a:br>
            <a:r>
              <a:rPr lang="tr-TR" sz="3200" dirty="0" smtClean="0"/>
              <a:t>Atilla</a:t>
            </a:r>
            <a:r>
              <a:rPr lang="tr-TR" sz="3200" dirty="0"/>
              <a:t/>
            </a:r>
            <a:br>
              <a:rPr lang="tr-TR" sz="3200" dirty="0"/>
            </a:br>
            <a:endParaRPr lang="tr-TR" sz="3200" dirty="0"/>
          </a:p>
        </p:txBody>
      </p:sp>
      <p:sp>
        <p:nvSpPr>
          <p:cNvPr id="3" name="İçerik Yer Tutucusu 2"/>
          <p:cNvSpPr>
            <a:spLocks noGrp="1"/>
          </p:cNvSpPr>
          <p:nvPr>
            <p:ph idx="1"/>
          </p:nvPr>
        </p:nvSpPr>
        <p:spPr>
          <a:xfrm>
            <a:off x="467544" y="4293096"/>
            <a:ext cx="8280920" cy="1833067"/>
          </a:xfrm>
        </p:spPr>
        <p:style>
          <a:lnRef idx="2">
            <a:schemeClr val="dk1">
              <a:shade val="50000"/>
            </a:schemeClr>
          </a:lnRef>
          <a:fillRef idx="1">
            <a:schemeClr val="dk1"/>
          </a:fillRef>
          <a:effectRef idx="0">
            <a:schemeClr val="dk1"/>
          </a:effectRef>
          <a:fontRef idx="minor">
            <a:schemeClr val="lt1"/>
          </a:fontRef>
        </p:style>
        <p:txBody>
          <a:bodyPr>
            <a:normAutofit fontScale="47500" lnSpcReduction="20000"/>
          </a:bodyPr>
          <a:lstStyle/>
          <a:p>
            <a:pPr marL="0" indent="0" algn="ctr">
              <a:buNone/>
            </a:pPr>
            <a:endParaRPr lang="tr-TR" b="1" i="1" dirty="0" smtClean="0"/>
          </a:p>
          <a:p>
            <a:pPr algn="ctr">
              <a:buNone/>
            </a:pPr>
            <a:r>
              <a:rPr lang="tr-TR" sz="4200" b="1" i="1" dirty="0" smtClean="0"/>
              <a:t>Ufuk Önder SERDAR</a:t>
            </a:r>
          </a:p>
          <a:p>
            <a:pPr algn="ctr">
              <a:buNone/>
            </a:pPr>
            <a:r>
              <a:rPr lang="tr-TR" sz="4200" dirty="0" smtClean="0"/>
              <a:t>Strateji Geliştirme Başkanlığı</a:t>
            </a:r>
          </a:p>
          <a:p>
            <a:pPr algn="ctr">
              <a:buNone/>
            </a:pPr>
            <a:r>
              <a:rPr lang="tr-TR" sz="4200" dirty="0" smtClean="0"/>
              <a:t>Millî Eğitim Uzman Yardımcısı</a:t>
            </a:r>
          </a:p>
          <a:p>
            <a:pPr algn="ctr">
              <a:buNone/>
            </a:pPr>
            <a:r>
              <a:rPr lang="tr-TR" sz="4200" dirty="0" smtClean="0"/>
              <a:t>0312 413 18 07</a:t>
            </a:r>
          </a:p>
          <a:p>
            <a:pPr algn="ctr">
              <a:buNone/>
            </a:pPr>
            <a:r>
              <a:rPr lang="tr-TR" sz="4200" dirty="0" err="1" smtClean="0"/>
              <a:t>onderufuk</a:t>
            </a:r>
            <a:r>
              <a:rPr lang="tr-TR" sz="4200" dirty="0" smtClean="0"/>
              <a:t>@</a:t>
            </a:r>
            <a:r>
              <a:rPr lang="tr-TR" sz="4200" dirty="0" err="1" smtClean="0"/>
              <a:t>meb</a:t>
            </a:r>
            <a:r>
              <a:rPr lang="tr-TR" sz="4200" dirty="0" smtClean="0"/>
              <a:t>.gov.tr</a:t>
            </a:r>
          </a:p>
        </p:txBody>
      </p:sp>
      <p:sp>
        <p:nvSpPr>
          <p:cNvPr id="4" name="Veri Yer Tutucusu 3"/>
          <p:cNvSpPr>
            <a:spLocks noGrp="1"/>
          </p:cNvSpPr>
          <p:nvPr>
            <p:ph type="dt" sz="half" idx="10"/>
          </p:nvPr>
        </p:nvSpPr>
        <p:spPr/>
        <p:txBody>
          <a:bodyPr/>
          <a:lstStyle/>
          <a:p>
            <a:fld id="{C5BF7691-EA00-4D03-A7E9-E3C9C203134C}" type="datetime1">
              <a:rPr lang="tr-TR" smtClean="0"/>
              <a:pPr/>
              <a:t>22.10.2014</a:t>
            </a:fld>
            <a:endParaRPr lang="tr-TR"/>
          </a:p>
        </p:txBody>
      </p:sp>
      <p:sp>
        <p:nvSpPr>
          <p:cNvPr id="5" name="Altbilgi Yer Tutucusu 4"/>
          <p:cNvSpPr>
            <a:spLocks noGrp="1"/>
          </p:cNvSpPr>
          <p:nvPr>
            <p:ph type="ftr" sz="quarter" idx="11"/>
          </p:nvPr>
        </p:nvSpPr>
        <p:spPr/>
        <p:txBody>
          <a:bodyPr/>
          <a:lstStyle/>
          <a:p>
            <a:r>
              <a:rPr lang="tr-TR" smtClean="0"/>
              <a:t>STRATEJİ GELİŞTİRME BAŞKANLIĞI</a:t>
            </a:r>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21</a:t>
            </a:fld>
            <a:endParaRPr lang="tr-TR"/>
          </a:p>
        </p:txBody>
      </p:sp>
      <p:sp>
        <p:nvSpPr>
          <p:cNvPr id="7" name="Başlık 1"/>
          <p:cNvSpPr txBox="1">
            <a:spLocks/>
          </p:cNvSpPr>
          <p:nvPr/>
        </p:nvSpPr>
        <p:spPr>
          <a:xfrm>
            <a:off x="500034" y="2500306"/>
            <a:ext cx="8229600" cy="158417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3200" b="1" i="1" dirty="0" smtClean="0"/>
              <a:t>TEŞEKKÜRLER</a:t>
            </a:r>
            <a:endParaRPr lang="tr-TR" sz="3200" dirty="0"/>
          </a:p>
        </p:txBody>
      </p:sp>
    </p:spTree>
    <p:extLst>
      <p:ext uri="{BB962C8B-B14F-4D97-AF65-F5344CB8AC3E}">
        <p14:creationId xmlns:p14="http://schemas.microsoft.com/office/powerpoint/2010/main" val="894003908"/>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style>
          <a:lnRef idx="1">
            <a:schemeClr val="accent2"/>
          </a:lnRef>
          <a:fillRef idx="3">
            <a:schemeClr val="accent2"/>
          </a:fillRef>
          <a:effectRef idx="2">
            <a:schemeClr val="accent2"/>
          </a:effectRef>
          <a:fontRef idx="minor">
            <a:schemeClr val="lt1"/>
          </a:fontRef>
        </p:style>
        <p:txBody>
          <a:bodyPr/>
          <a:lstStyle/>
          <a:p>
            <a:r>
              <a:rPr lang="tr-TR" sz="3200" b="1" dirty="0" smtClean="0"/>
              <a:t>1. DURUM ANALİZİ</a:t>
            </a:r>
            <a:endParaRPr lang="tr-TR" sz="3200" b="1" dirty="0"/>
          </a:p>
        </p:txBody>
      </p:sp>
      <p:sp>
        <p:nvSpPr>
          <p:cNvPr id="3" name="İçerik Yer Tutucusu 2"/>
          <p:cNvSpPr>
            <a:spLocks noGrp="1"/>
          </p:cNvSpPr>
          <p:nvPr>
            <p:ph idx="1"/>
          </p:nvPr>
        </p:nvSpPr>
        <p:spPr>
          <a:xfrm>
            <a:off x="467544" y="1772816"/>
            <a:ext cx="8147248" cy="4104455"/>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tr-TR" dirty="0" smtClean="0"/>
              <a:t>Stratejik planlama sürecinin ilk adımı olan bu aşamada “neredeyiz?” sorusunun cevabı aranır. </a:t>
            </a:r>
          </a:p>
          <a:p>
            <a:pPr algn="just">
              <a:buNone/>
            </a:pPr>
            <a:endParaRPr lang="tr-TR" dirty="0" smtClean="0"/>
          </a:p>
          <a:p>
            <a:pPr marL="1704975" algn="just">
              <a:buFont typeface="Wingdings" pitchFamily="2" charset="2"/>
              <a:buChar char="Ø"/>
              <a:tabLst>
                <a:tab pos="1076325" algn="l"/>
                <a:tab pos="1255713" algn="l"/>
              </a:tabLst>
            </a:pPr>
            <a:r>
              <a:rPr lang="tr-TR" sz="2800" dirty="0" smtClean="0"/>
              <a:t>Kaynaklarımız </a:t>
            </a:r>
          </a:p>
          <a:p>
            <a:pPr marL="1704975" algn="just">
              <a:buFont typeface="Wingdings" pitchFamily="2" charset="2"/>
              <a:buChar char="Ø"/>
              <a:tabLst>
                <a:tab pos="1076325" algn="l"/>
                <a:tab pos="1255713" algn="l"/>
              </a:tabLst>
            </a:pPr>
            <a:r>
              <a:rPr lang="tr-TR" sz="2800" dirty="0" smtClean="0"/>
              <a:t>Eksik yönlerimiz</a:t>
            </a:r>
          </a:p>
          <a:p>
            <a:pPr marL="1704975" algn="just">
              <a:buFont typeface="Wingdings" pitchFamily="2" charset="2"/>
              <a:buChar char="Ø"/>
              <a:tabLst>
                <a:tab pos="1076325" algn="l"/>
                <a:tab pos="1255713" algn="l"/>
              </a:tabLst>
            </a:pPr>
            <a:r>
              <a:rPr lang="tr-TR" sz="2800" dirty="0" smtClean="0"/>
              <a:t>Güçlü yönlerimiz</a:t>
            </a:r>
          </a:p>
          <a:p>
            <a:pPr marL="1704975" algn="just">
              <a:buFont typeface="Wingdings" pitchFamily="2" charset="2"/>
              <a:buChar char="Ø"/>
              <a:tabLst>
                <a:tab pos="1076325" algn="l"/>
                <a:tab pos="1255713" algn="l"/>
              </a:tabLst>
            </a:pPr>
            <a:r>
              <a:rPr lang="tr-TR" sz="2800" dirty="0" smtClean="0"/>
              <a:t>Olumlu ve olumsuz gelişmeler</a:t>
            </a:r>
            <a:endParaRPr lang="tr-TR" sz="2800" dirty="0"/>
          </a:p>
        </p:txBody>
      </p:sp>
      <p:sp>
        <p:nvSpPr>
          <p:cNvPr id="4" name="Veri Yer Tutucusu 3"/>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3</a:t>
            </a:fld>
            <a:endParaRPr lang="tr-TR" dirty="0"/>
          </a:p>
        </p:txBody>
      </p:sp>
      <p:sp>
        <p:nvSpPr>
          <p:cNvPr id="9" name="8 Aşağı Ok"/>
          <p:cNvSpPr/>
          <p:nvPr/>
        </p:nvSpPr>
        <p:spPr>
          <a:xfrm>
            <a:off x="2411760" y="2852936"/>
            <a:ext cx="216024" cy="64807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Aşağı Ok"/>
          <p:cNvSpPr/>
          <p:nvPr/>
        </p:nvSpPr>
        <p:spPr>
          <a:xfrm>
            <a:off x="2699792" y="2852936"/>
            <a:ext cx="216024" cy="64807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Aşağı Ok"/>
          <p:cNvSpPr/>
          <p:nvPr/>
        </p:nvSpPr>
        <p:spPr>
          <a:xfrm>
            <a:off x="2987824" y="2852936"/>
            <a:ext cx="216024" cy="64807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Aşağı Ok"/>
          <p:cNvSpPr/>
          <p:nvPr/>
        </p:nvSpPr>
        <p:spPr>
          <a:xfrm>
            <a:off x="3275856" y="2852936"/>
            <a:ext cx="216024" cy="64807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Aşağı Ok"/>
          <p:cNvSpPr/>
          <p:nvPr/>
        </p:nvSpPr>
        <p:spPr>
          <a:xfrm>
            <a:off x="3563888" y="2852936"/>
            <a:ext cx="207640" cy="64807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85351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Başlık"/>
          <p:cNvSpPr>
            <a:spLocks noGrp="1"/>
          </p:cNvSpPr>
          <p:nvPr>
            <p:ph type="title"/>
          </p:nvPr>
        </p:nvSpPr>
        <p:spPr>
          <a:xfrm>
            <a:off x="899592" y="476672"/>
            <a:ext cx="5112568" cy="936104"/>
          </a:xfr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l"/>
            <a:r>
              <a:rPr lang="tr-TR" sz="2400" dirty="0" smtClean="0">
                <a:solidFill>
                  <a:schemeClr val="lt1"/>
                </a:solidFill>
                <a:latin typeface="+mn-lt"/>
                <a:ea typeface="+mn-ea"/>
                <a:cs typeface="+mn-cs"/>
              </a:rPr>
              <a:t>Reel veriler doğrultusunda yapılmış bir durum analizi sonucunda </a:t>
            </a:r>
          </a:p>
        </p:txBody>
      </p:sp>
      <p:sp>
        <p:nvSpPr>
          <p:cNvPr id="4" name="Veri Yer Tutucusu 3"/>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4</a:t>
            </a:fld>
            <a:endParaRPr lang="tr-TR" dirty="0"/>
          </a:p>
        </p:txBody>
      </p:sp>
      <p:graphicFrame>
        <p:nvGraphicFramePr>
          <p:cNvPr id="13" name="12 Diyagram"/>
          <p:cNvGraphicFramePr/>
          <p:nvPr>
            <p:extLst>
              <p:ext uri="{D42A27DB-BD31-4B8C-83A1-F6EECF244321}">
                <p14:modId xmlns:p14="http://schemas.microsoft.com/office/powerpoint/2010/main" val="3061382375"/>
              </p:ext>
            </p:extLst>
          </p:nvPr>
        </p:nvGraphicFramePr>
        <p:xfrm>
          <a:off x="1835696" y="1340768"/>
          <a:ext cx="60960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15 Metin kutusu"/>
          <p:cNvSpPr txBox="1"/>
          <p:nvPr/>
        </p:nvSpPr>
        <p:spPr>
          <a:xfrm>
            <a:off x="611560" y="4869160"/>
            <a:ext cx="7920880" cy="1200329"/>
          </a:xfrm>
          <a:prstGeom prst="rect">
            <a:avLst/>
          </a:prstGeom>
          <a:noFill/>
        </p:spPr>
        <p:txBody>
          <a:bodyPr wrap="square" rtlCol="0">
            <a:spAutoFit/>
          </a:bodyPr>
          <a:lstStyle/>
          <a:p>
            <a:pPr algn="just"/>
            <a:r>
              <a:rPr lang="tr-TR" sz="2400" b="1" dirty="0" smtClean="0"/>
              <a:t>“Eğer ilk önce nerede olduğumuzu bilirsek ne yapmamız gerektiğini ve nasıl yapacağımızı iyi değerlendirebiliriz.” </a:t>
            </a:r>
          </a:p>
          <a:p>
            <a:pPr algn="just"/>
            <a:r>
              <a:rPr lang="tr-TR" sz="2400" i="1" dirty="0" smtClean="0"/>
              <a:t>-Abraham Lincoln </a:t>
            </a:r>
            <a:endParaRPr lang="tr-TR" sz="2400" i="1" dirty="0"/>
          </a:p>
        </p:txBody>
      </p:sp>
    </p:spTree>
    <p:extLst>
      <p:ext uri="{BB962C8B-B14F-4D97-AF65-F5344CB8AC3E}">
        <p14:creationId xmlns:p14="http://schemas.microsoft.com/office/powerpoint/2010/main" val="1908810118"/>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F5FE537B-0AF5-465E-84AF-3CA3A0A03E60}" type="datetime1">
              <a:rPr lang="tr-TR" smtClean="0"/>
              <a:pPr/>
              <a:t>22.10.2014</a:t>
            </a:fld>
            <a:endParaRPr lang="tr-TR" dirty="0"/>
          </a:p>
        </p:txBody>
      </p:sp>
      <p:sp>
        <p:nvSpPr>
          <p:cNvPr id="4" name="3 Altbilgi Yer Tutucusu"/>
          <p:cNvSpPr>
            <a:spLocks noGrp="1"/>
          </p:cNvSpPr>
          <p:nvPr>
            <p:ph type="ftr" sz="quarter" idx="11"/>
          </p:nvPr>
        </p:nvSpPr>
        <p:spPr/>
        <p:txBody>
          <a:bodyPr/>
          <a:lstStyle/>
          <a:p>
            <a:r>
              <a:rPr lang="tr-TR" smtClean="0"/>
              <a:t>STRATEJİ GELİŞTİRME BAŞKANLIĞI</a:t>
            </a:r>
            <a:endParaRPr lang="tr-TR" dirty="0"/>
          </a:p>
        </p:txBody>
      </p:sp>
      <p:sp>
        <p:nvSpPr>
          <p:cNvPr id="5" name="4 Slayt Numarası Yer Tutucusu"/>
          <p:cNvSpPr>
            <a:spLocks noGrp="1"/>
          </p:cNvSpPr>
          <p:nvPr>
            <p:ph type="sldNum" sz="quarter" idx="12"/>
          </p:nvPr>
        </p:nvSpPr>
        <p:spPr/>
        <p:txBody>
          <a:bodyPr/>
          <a:lstStyle/>
          <a:p>
            <a:fld id="{3F87A4F0-0D97-4C5F-8AE7-34EF5463E12E}" type="slidenum">
              <a:rPr lang="tr-TR" smtClean="0"/>
              <a:pPr/>
              <a:t>5</a:t>
            </a:fld>
            <a:endParaRPr lang="tr-TR" dirty="0"/>
          </a:p>
        </p:txBody>
      </p:sp>
      <p:sp>
        <p:nvSpPr>
          <p:cNvPr id="7" name="İçerik Yer Tutucusu 2"/>
          <p:cNvSpPr txBox="1">
            <a:spLocks/>
          </p:cNvSpPr>
          <p:nvPr/>
        </p:nvSpPr>
        <p:spPr>
          <a:xfrm>
            <a:off x="539552" y="548681"/>
            <a:ext cx="8208912" cy="1872207"/>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chemeClr val="dk1"/>
                </a:solidFill>
                <a:effectLst/>
                <a:uLnTx/>
                <a:uFillTx/>
                <a:latin typeface="+mn-lt"/>
                <a:ea typeface="+mn-ea"/>
                <a:cs typeface="+mn-cs"/>
              </a:rPr>
              <a:t>Öncelikle analitik bakış açısıyla</a:t>
            </a:r>
            <a:r>
              <a:rPr kumimoji="0" lang="tr-TR" sz="2800" b="0" i="0" u="none" strike="noStrike" kern="1200" cap="none" spc="0" normalizeH="0" noProof="0" dirty="0" smtClean="0">
                <a:ln>
                  <a:noFill/>
                </a:ln>
                <a:solidFill>
                  <a:schemeClr val="dk1"/>
                </a:solidFill>
                <a:effectLst/>
                <a:uLnTx/>
                <a:uFillTx/>
                <a:latin typeface="+mn-lt"/>
                <a:ea typeface="+mn-ea"/>
                <a:cs typeface="+mn-cs"/>
              </a:rPr>
              <a:t> tüm bileşenlerin irdelendiği </a:t>
            </a:r>
            <a:r>
              <a:rPr kumimoji="0" lang="tr-TR" sz="2800" b="0" i="0" u="none" strike="noStrike" kern="1200" cap="none" spc="0" normalizeH="0" baseline="0" noProof="0" dirty="0" smtClean="0">
                <a:ln>
                  <a:noFill/>
                </a:ln>
                <a:solidFill>
                  <a:schemeClr val="dk1"/>
                </a:solidFill>
                <a:effectLst/>
                <a:uLnTx/>
                <a:uFillTx/>
                <a:latin typeface="+mn-lt"/>
                <a:ea typeface="+mn-ea"/>
                <a:cs typeface="+mn-cs"/>
              </a:rPr>
              <a:t>geniş kapsamlı bir</a:t>
            </a:r>
            <a:r>
              <a:rPr kumimoji="0" lang="tr-TR" sz="2800" b="0" i="0" u="none" strike="noStrike" kern="1200" cap="none" spc="0" normalizeH="0" noProof="0" dirty="0" smtClean="0">
                <a:ln>
                  <a:noFill/>
                </a:ln>
                <a:solidFill>
                  <a:schemeClr val="dk1"/>
                </a:solidFill>
                <a:effectLst/>
                <a:uLnTx/>
                <a:uFillTx/>
                <a:latin typeface="+mn-lt"/>
                <a:ea typeface="+mn-ea"/>
                <a:cs typeface="+mn-cs"/>
              </a:rPr>
              <a:t> durum analizi çalışması yapılmalıdır.</a:t>
            </a:r>
            <a:endParaRPr lang="tr-TR" sz="2800" dirty="0" smtClean="0"/>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800" b="1" i="0" u="none" strike="noStrike" kern="1200" cap="none" spc="0" normalizeH="0" noProof="0" dirty="0" smtClean="0">
                <a:ln>
                  <a:noFill/>
                </a:ln>
                <a:solidFill>
                  <a:schemeClr val="accent2"/>
                </a:solidFill>
                <a:effectLst/>
                <a:uLnTx/>
                <a:uFillTx/>
                <a:latin typeface="+mn-lt"/>
                <a:ea typeface="+mn-ea"/>
                <a:cs typeface="+mn-cs"/>
              </a:rPr>
              <a:t>Dikkat edilmesi gereken nokta</a:t>
            </a:r>
            <a:r>
              <a:rPr kumimoji="0" lang="tr-TR" sz="2800" b="0" i="0" u="none" strike="noStrike" kern="1200" cap="none" spc="0" normalizeH="0" noProof="0" dirty="0" smtClean="0">
                <a:ln>
                  <a:noFill/>
                </a:ln>
                <a:solidFill>
                  <a:schemeClr val="dk1"/>
                </a:solidFill>
                <a:effectLst/>
                <a:uLnTx/>
                <a:uFillTx/>
                <a:latin typeface="+mn-lt"/>
                <a:ea typeface="+mn-ea"/>
                <a:cs typeface="+mn-cs"/>
              </a:rPr>
              <a:t> ise yayınlanacak stratejik plana girecek olan durum analizi bölümünün, önceden çalışılan durum analizinin temel noktalarının  özet yansıması olduğudur.</a:t>
            </a:r>
            <a:endParaRPr kumimoji="0" lang="tr-TR" sz="2800" b="0" i="0" u="none" strike="noStrike" kern="1200" cap="none" spc="0" normalizeH="0" baseline="0" noProof="0" dirty="0">
              <a:ln>
                <a:noFill/>
              </a:ln>
              <a:solidFill>
                <a:schemeClr val="dk1"/>
              </a:solidFill>
              <a:effectLst/>
              <a:uLnTx/>
              <a:uFillTx/>
              <a:latin typeface="+mn-lt"/>
              <a:ea typeface="+mn-ea"/>
              <a:cs typeface="+mn-cs"/>
            </a:endParaRPr>
          </a:p>
        </p:txBody>
      </p:sp>
      <p:graphicFrame>
        <p:nvGraphicFramePr>
          <p:cNvPr id="11" name="10 Diyagram"/>
          <p:cNvGraphicFramePr/>
          <p:nvPr/>
        </p:nvGraphicFramePr>
        <p:xfrm>
          <a:off x="899592" y="2708920"/>
          <a:ext cx="763284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6</a:t>
            </a:fld>
            <a:endParaRPr lang="tr-TR" dirty="0"/>
          </a:p>
        </p:txBody>
      </p:sp>
      <p:graphicFrame>
        <p:nvGraphicFramePr>
          <p:cNvPr id="10" name="9 Diyagram"/>
          <p:cNvGraphicFramePr/>
          <p:nvPr>
            <p:extLst>
              <p:ext uri="{D42A27DB-BD31-4B8C-83A1-F6EECF244321}">
                <p14:modId xmlns:p14="http://schemas.microsoft.com/office/powerpoint/2010/main" val="286994596"/>
              </p:ext>
            </p:extLst>
          </p:nvPr>
        </p:nvGraphicFramePr>
        <p:xfrm>
          <a:off x="1547664" y="980728"/>
          <a:ext cx="672040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etin kutusu"/>
          <p:cNvSpPr txBox="1"/>
          <p:nvPr/>
        </p:nvSpPr>
        <p:spPr>
          <a:xfrm>
            <a:off x="1907704" y="404664"/>
            <a:ext cx="4608512" cy="461665"/>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spcBef>
                <a:spcPct val="0"/>
              </a:spcBef>
            </a:pPr>
            <a:r>
              <a:rPr lang="tr-TR" sz="2400" b="1" dirty="0" smtClean="0"/>
              <a:t> Durum Analizi Aşamaları</a:t>
            </a:r>
            <a:endParaRPr lang="tr-TR" sz="2400" b="1" dirty="0" smtClean="0">
              <a:solidFill>
                <a:schemeClr val="lt1"/>
              </a:solidFill>
            </a:endParaRPr>
          </a:p>
        </p:txBody>
      </p:sp>
    </p:spTree>
    <p:extLst>
      <p:ext uri="{BB962C8B-B14F-4D97-AF65-F5344CB8AC3E}">
        <p14:creationId xmlns:p14="http://schemas.microsoft.com/office/powerpoint/2010/main" val="1819392981"/>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style>
          <a:lnRef idx="1">
            <a:schemeClr val="accent2"/>
          </a:lnRef>
          <a:fillRef idx="3">
            <a:schemeClr val="accent2"/>
          </a:fillRef>
          <a:effectRef idx="2">
            <a:schemeClr val="accent2"/>
          </a:effectRef>
          <a:fontRef idx="minor">
            <a:schemeClr val="lt1"/>
          </a:fontRef>
        </p:style>
        <p:txBody>
          <a:bodyPr>
            <a:normAutofit/>
          </a:bodyPr>
          <a:lstStyle/>
          <a:p>
            <a:r>
              <a:rPr lang="tr-TR" sz="3200" b="1" dirty="0" smtClean="0"/>
              <a:t>2. TARİHSEL GELİŞİM</a:t>
            </a:r>
            <a:endParaRPr lang="tr-TR" sz="3200" b="1" dirty="0"/>
          </a:p>
        </p:txBody>
      </p:sp>
      <p:sp>
        <p:nvSpPr>
          <p:cNvPr id="4" name="Veri Yer Tutucusu 3"/>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7</a:t>
            </a:fld>
            <a:endParaRPr lang="tr-TR" dirty="0"/>
          </a:p>
        </p:txBody>
      </p:sp>
      <p:sp>
        <p:nvSpPr>
          <p:cNvPr id="17" name="İçerik Yer Tutucusu 2"/>
          <p:cNvSpPr>
            <a:spLocks noGrp="1"/>
          </p:cNvSpPr>
          <p:nvPr>
            <p:ph idx="1"/>
          </p:nvPr>
        </p:nvSpPr>
        <p:spPr>
          <a:xfrm>
            <a:off x="467544" y="1916832"/>
            <a:ext cx="8208912" cy="1656183"/>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tr-TR" sz="2400" dirty="0" smtClean="0"/>
              <a:t>Kurumun hangi tarihte hangi amaçlara hizmet etmek için kurulduğunun, bugüne kadar geçirdiği kritik aşamaların, yaşadığı önemli yapısal dönüşümlerin analitik bakış açısıyla değerlendirildiği bölümdür. </a:t>
            </a:r>
          </a:p>
          <a:p>
            <a:pPr marL="0" indent="0" algn="just">
              <a:buNone/>
            </a:pPr>
            <a:endParaRPr lang="tr-TR" dirty="0" smtClean="0"/>
          </a:p>
          <a:p>
            <a:pPr marL="0" indent="0" algn="just">
              <a:buNone/>
            </a:pPr>
            <a:endParaRPr lang="tr-TR" dirty="0"/>
          </a:p>
        </p:txBody>
      </p:sp>
      <p:sp>
        <p:nvSpPr>
          <p:cNvPr id="18" name="17 Metin kutusu"/>
          <p:cNvSpPr txBox="1"/>
          <p:nvPr/>
        </p:nvSpPr>
        <p:spPr>
          <a:xfrm>
            <a:off x="899592" y="4365104"/>
            <a:ext cx="7488832" cy="830997"/>
          </a:xfrm>
          <a:prstGeom prst="rect">
            <a:avLst/>
          </a:prstGeom>
          <a:noFill/>
        </p:spPr>
        <p:txBody>
          <a:bodyPr wrap="square" rtlCol="0">
            <a:spAutoFit/>
          </a:bodyPr>
          <a:lstStyle/>
          <a:p>
            <a:r>
              <a:rPr lang="tr-TR" sz="2400" b="1" dirty="0" smtClean="0"/>
              <a:t>“Geçmişten öğren, bugün için yaşa, yarın için umut et.”</a:t>
            </a:r>
          </a:p>
          <a:p>
            <a:r>
              <a:rPr lang="tr-TR" sz="2400" b="1" i="1" dirty="0" smtClean="0"/>
              <a:t>- Albert Einstein</a:t>
            </a:r>
            <a:endParaRPr lang="tr-TR" sz="2400" b="1" dirty="0" smtClean="0"/>
          </a:p>
        </p:txBody>
      </p:sp>
    </p:spTree>
    <p:extLst>
      <p:ext uri="{BB962C8B-B14F-4D97-AF65-F5344CB8AC3E}">
        <p14:creationId xmlns:p14="http://schemas.microsoft.com/office/powerpoint/2010/main" val="4265336323"/>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Altbilgi Yer Tutucusu 4"/>
          <p:cNvSpPr>
            <a:spLocks noGrp="1"/>
          </p:cNvSpPr>
          <p:nvPr>
            <p:ph type="ftr" sz="quarter" idx="11"/>
          </p:nvPr>
        </p:nvSpPr>
        <p:spPr/>
        <p:txBody>
          <a:bodyPr/>
          <a:lstStyle/>
          <a:p>
            <a:r>
              <a:rPr lang="tr-TR" dirty="0" smtClean="0"/>
              <a:t>STRATEJİ GELİŞTİRME BAŞKANLIĞI</a:t>
            </a:r>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8</a:t>
            </a:fld>
            <a:endParaRPr lang="tr-TR" dirty="0"/>
          </a:p>
        </p:txBody>
      </p:sp>
      <p:sp>
        <p:nvSpPr>
          <p:cNvPr id="14" name="Başlık 1"/>
          <p:cNvSpPr>
            <a:spLocks noGrp="1"/>
          </p:cNvSpPr>
          <p:nvPr>
            <p:ph type="title"/>
          </p:nvPr>
        </p:nvSpPr>
        <p:spPr>
          <a:xfrm>
            <a:off x="457200" y="274638"/>
            <a:ext cx="8229600" cy="850106"/>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sz="3200" b="1" dirty="0" smtClean="0"/>
              <a:t>3. YASAL YÜKÜMLÜLÜKLER VE MEVZUAT ANALİZİ</a:t>
            </a:r>
            <a:endParaRPr lang="tr-TR" sz="3200" b="1" dirty="0"/>
          </a:p>
        </p:txBody>
      </p:sp>
      <p:sp>
        <p:nvSpPr>
          <p:cNvPr id="15" name="İçerik Yer Tutucusu 2"/>
          <p:cNvSpPr>
            <a:spLocks noGrp="1"/>
          </p:cNvSpPr>
          <p:nvPr>
            <p:ph idx="1"/>
          </p:nvPr>
        </p:nvSpPr>
        <p:spPr>
          <a:xfrm>
            <a:off x="467544" y="1556792"/>
            <a:ext cx="8208912" cy="2376264"/>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tr-TR" sz="2400" dirty="0" smtClean="0"/>
              <a:t>Kurumun mevzuattan kaynaklanan yükümlülüklerinin tespitinin yapıldığı aşamadır. Kuruma görev ve sorumluluklar yükleyen, kurumun faaliyet alanını düzenleyen yasal düzenlemeler analiz edilir. Yasal yükümlülükler ve mevzuat analizinin çıktıları daha sonraki aşamada kuruluşun faaliyet alanlarının belirlenmesine ve kuruluşun misyonunun oluşturulmasına katkı sağlar.</a:t>
            </a:r>
            <a:endParaRPr lang="tr-TR" sz="2400" dirty="0"/>
          </a:p>
        </p:txBody>
      </p:sp>
      <p:graphicFrame>
        <p:nvGraphicFramePr>
          <p:cNvPr id="16" name="15 Diyagram"/>
          <p:cNvGraphicFramePr/>
          <p:nvPr/>
        </p:nvGraphicFramePr>
        <p:xfrm>
          <a:off x="467544" y="4221088"/>
          <a:ext cx="8215370" cy="1743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26046"/>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C5BF7691-EA00-4D03-A7E9-E3C9C203134C}" type="datetime1">
              <a:rPr lang="tr-TR" smtClean="0"/>
              <a:pPr/>
              <a:t>22.10.2014</a:t>
            </a:fld>
            <a:endParaRPr lang="tr-TR" dirty="0"/>
          </a:p>
        </p:txBody>
      </p:sp>
      <p:sp>
        <p:nvSpPr>
          <p:cNvPr id="5" name="4 Altbilgi Yer Tutucusu"/>
          <p:cNvSpPr>
            <a:spLocks noGrp="1"/>
          </p:cNvSpPr>
          <p:nvPr>
            <p:ph type="ftr" sz="quarter" idx="11"/>
          </p:nvPr>
        </p:nvSpPr>
        <p:spPr/>
        <p:txBody>
          <a:bodyPr/>
          <a:lstStyle/>
          <a:p>
            <a:r>
              <a:rPr lang="tr-TR" smtClean="0"/>
              <a:t>STRATEJİ GELİŞTİRME BAŞKANLIĞI</a:t>
            </a:r>
            <a:endParaRPr lang="tr-TR" dirty="0"/>
          </a:p>
        </p:txBody>
      </p:sp>
      <p:sp>
        <p:nvSpPr>
          <p:cNvPr id="6" name="5 Slayt Numarası Yer Tutucusu"/>
          <p:cNvSpPr>
            <a:spLocks noGrp="1"/>
          </p:cNvSpPr>
          <p:nvPr>
            <p:ph type="sldNum" sz="quarter" idx="12"/>
          </p:nvPr>
        </p:nvSpPr>
        <p:spPr/>
        <p:txBody>
          <a:bodyPr/>
          <a:lstStyle/>
          <a:p>
            <a:fld id="{3F87A4F0-0D97-4C5F-8AE7-34EF5463E12E}" type="slidenum">
              <a:rPr lang="tr-TR" smtClean="0"/>
              <a:pPr/>
              <a:t>9</a:t>
            </a:fld>
            <a:endParaRPr lang="tr-TR" dirty="0"/>
          </a:p>
        </p:txBody>
      </p:sp>
      <p:pic>
        <p:nvPicPr>
          <p:cNvPr id="1026" name="Picture 2" descr="G:\durum analizi sunum çalışması\elazığ il mem.PNG"/>
          <p:cNvPicPr>
            <a:picLocks noChangeAspect="1" noChangeArrowheads="1"/>
          </p:cNvPicPr>
          <p:nvPr/>
        </p:nvPicPr>
        <p:blipFill>
          <a:blip r:embed="rId2" cstate="print"/>
          <a:srcRect/>
          <a:stretch>
            <a:fillRect/>
          </a:stretch>
        </p:blipFill>
        <p:spPr bwMode="auto">
          <a:xfrm>
            <a:off x="0" y="1124744"/>
            <a:ext cx="9036496" cy="5050173"/>
          </a:xfrm>
          <a:prstGeom prst="rect">
            <a:avLst/>
          </a:prstGeom>
          <a:noFill/>
        </p:spPr>
      </p:pic>
      <p:sp>
        <p:nvSpPr>
          <p:cNvPr id="8" name="7 Metin kutusu"/>
          <p:cNvSpPr txBox="1"/>
          <p:nvPr/>
        </p:nvSpPr>
        <p:spPr>
          <a:xfrm>
            <a:off x="3995936" y="188640"/>
            <a:ext cx="864096" cy="1015663"/>
          </a:xfrm>
          <a:prstGeom prst="rect">
            <a:avLst/>
          </a:prstGeom>
          <a:noFill/>
        </p:spPr>
        <p:txBody>
          <a:bodyPr wrap="square" rtlCol="0">
            <a:spAutoFit/>
          </a:bodyPr>
          <a:lstStyle/>
          <a:p>
            <a:pPr algn="ctr"/>
            <a:r>
              <a:rPr lang="tr-TR" sz="6000" dirty="0" smtClean="0"/>
              <a:t>1</a:t>
            </a:r>
            <a:endParaRPr lang="tr-TR" sz="6000" dirty="0"/>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1580</TotalTime>
  <Words>863</Words>
  <Application>Microsoft Office PowerPoint</Application>
  <PresentationFormat>Ekran Gösterisi (4:3)</PresentationFormat>
  <Paragraphs>262</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2015 - 2019 STRATEJİK PLAN HAZIRLIK SÜRECİ</vt:lpstr>
      <vt:lpstr>SUNUM PLANI</vt:lpstr>
      <vt:lpstr>1. DURUM ANALİZİ</vt:lpstr>
      <vt:lpstr>Reel veriler doğrultusunda yapılmış bir durum analizi sonucunda </vt:lpstr>
      <vt:lpstr>PowerPoint Sunusu</vt:lpstr>
      <vt:lpstr>PowerPoint Sunusu</vt:lpstr>
      <vt:lpstr>2. TARİHSEL GELİŞİM</vt:lpstr>
      <vt:lpstr>3. YASAL YÜKÜMLÜLÜKLER VE MEVZUAT ANALİZİ</vt:lpstr>
      <vt:lpstr>PowerPoint Sunusu</vt:lpstr>
      <vt:lpstr>PowerPoint Sunusu</vt:lpstr>
      <vt:lpstr>PowerPoint Sunusu</vt:lpstr>
      <vt:lpstr>PowerPoint Sunusu</vt:lpstr>
      <vt:lpstr>?</vt:lpstr>
      <vt:lpstr>4. FAALİYET ALANLARI İLE ÜRÜN VE HİZMETLERİN BELİRLENMESİ</vt:lpstr>
      <vt:lpstr>PowerPoint Sunusu</vt:lpstr>
      <vt:lpstr>PowerPoint Sunusu</vt:lpstr>
      <vt:lpstr>PowerPoint Sunusu</vt:lpstr>
      <vt:lpstr>PowerPoint Sunusu</vt:lpstr>
      <vt:lpstr>Örnek Bir KHE Tablosu</vt:lpstr>
      <vt:lpstr>PowerPoint Sunusu</vt:lpstr>
      <vt:lpstr> Hunlar sadece kazanabilecekleri savaşlara girmelidirler. Atilla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2015-2019 STARTEJİK PLAN HAZIRLIK SÜRECİ</dc:title>
  <dc:creator>Murat AKKUS</dc:creator>
  <cp:lastModifiedBy>acer</cp:lastModifiedBy>
  <cp:revision>234</cp:revision>
  <dcterms:created xsi:type="dcterms:W3CDTF">2014-09-18T08:22:37Z</dcterms:created>
  <dcterms:modified xsi:type="dcterms:W3CDTF">2014-10-22T14:56:21Z</dcterms:modified>
</cp:coreProperties>
</file>