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9" r:id="rId2"/>
    <p:sldId id="321" r:id="rId3"/>
    <p:sldId id="290" r:id="rId4"/>
    <p:sldId id="312" r:id="rId5"/>
    <p:sldId id="313" r:id="rId6"/>
    <p:sldId id="319" r:id="rId7"/>
    <p:sldId id="314" r:id="rId8"/>
    <p:sldId id="315" r:id="rId9"/>
    <p:sldId id="316" r:id="rId10"/>
    <p:sldId id="317" r:id="rId11"/>
    <p:sldId id="318" r:id="rId12"/>
    <p:sldId id="305" r:id="rId13"/>
    <p:sldId id="306" r:id="rId14"/>
    <p:sldId id="308" r:id="rId15"/>
    <p:sldId id="309" r:id="rId16"/>
    <p:sldId id="310" r:id="rId17"/>
    <p:sldId id="311" r:id="rId18"/>
    <p:sldId id="303" r:id="rId19"/>
    <p:sldId id="320" r:id="rId20"/>
    <p:sldId id="301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9"/>
    <a:srgbClr val="E8F4F8"/>
    <a:srgbClr val="E8EDF0"/>
    <a:srgbClr val="FEF2E8"/>
    <a:srgbClr val="B29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34" autoAdjust="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4FBA7-C7C8-446E-9E7F-3D322A99AD6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32AF1430-44A8-4D03-9D7B-0EA04B38AAC0}">
      <dgm:prSet phldrT="[Metin]"/>
      <dgm:spPr/>
      <dgm:t>
        <a:bodyPr/>
        <a:lstStyle/>
        <a:p>
          <a:r>
            <a:rPr lang="tr-TR" b="1" dirty="0" smtClean="0"/>
            <a:t>Stratejik Amaç</a:t>
          </a:r>
          <a:endParaRPr lang="tr-TR" b="1" dirty="0"/>
        </a:p>
      </dgm:t>
    </dgm:pt>
    <dgm:pt modelId="{C9925F62-83EE-4A9B-8387-ACD4515A6F36}" type="parTrans" cxnId="{F14E1452-87BD-4FC2-91B8-B8F3673C29A9}">
      <dgm:prSet/>
      <dgm:spPr/>
      <dgm:t>
        <a:bodyPr/>
        <a:lstStyle/>
        <a:p>
          <a:endParaRPr lang="tr-TR"/>
        </a:p>
      </dgm:t>
    </dgm:pt>
    <dgm:pt modelId="{2BA8B630-8359-4692-BB05-613367645B19}" type="sibTrans" cxnId="{F14E1452-87BD-4FC2-91B8-B8F3673C29A9}">
      <dgm:prSet/>
      <dgm:spPr/>
      <dgm:t>
        <a:bodyPr/>
        <a:lstStyle/>
        <a:p>
          <a:endParaRPr lang="tr-TR"/>
        </a:p>
      </dgm:t>
    </dgm:pt>
    <dgm:pt modelId="{4B238F3C-53B2-40BF-8BBB-2E1870B392EA}">
      <dgm:prSet phldrT="[Metin]"/>
      <dgm:spPr/>
      <dgm:t>
        <a:bodyPr/>
        <a:lstStyle/>
        <a:p>
          <a:r>
            <a:rPr lang="tr-TR" b="1" dirty="0" smtClean="0"/>
            <a:t>Stratejik Hedef</a:t>
          </a:r>
          <a:endParaRPr lang="tr-TR" b="1" dirty="0"/>
        </a:p>
      </dgm:t>
    </dgm:pt>
    <dgm:pt modelId="{9726F2C1-B8CB-4519-9684-A5D597DABB53}" type="parTrans" cxnId="{B2676666-126E-414C-BCC8-8A995F0599AC}">
      <dgm:prSet/>
      <dgm:spPr/>
      <dgm:t>
        <a:bodyPr/>
        <a:lstStyle/>
        <a:p>
          <a:endParaRPr lang="tr-TR"/>
        </a:p>
      </dgm:t>
    </dgm:pt>
    <dgm:pt modelId="{B38605B0-8747-428C-97E1-DEDBEFBAD2BA}" type="sibTrans" cxnId="{B2676666-126E-414C-BCC8-8A995F0599AC}">
      <dgm:prSet/>
      <dgm:spPr/>
      <dgm:t>
        <a:bodyPr/>
        <a:lstStyle/>
        <a:p>
          <a:endParaRPr lang="tr-TR"/>
        </a:p>
      </dgm:t>
    </dgm:pt>
    <dgm:pt modelId="{8119E4C6-7718-410F-A05F-F150573B5D05}">
      <dgm:prSet phldrT="[Metin]"/>
      <dgm:spPr/>
      <dgm:t>
        <a:bodyPr/>
        <a:lstStyle/>
        <a:p>
          <a:r>
            <a:rPr lang="tr-TR" b="1" dirty="0" smtClean="0"/>
            <a:t>Performans Hedefi</a:t>
          </a:r>
          <a:endParaRPr lang="tr-TR" b="1" dirty="0"/>
        </a:p>
      </dgm:t>
    </dgm:pt>
    <dgm:pt modelId="{72228B9E-749C-4B75-85F0-8C2FD8A3DD05}" type="parTrans" cxnId="{731B3E4F-4814-4BED-A96A-085179C83A5B}">
      <dgm:prSet/>
      <dgm:spPr/>
      <dgm:t>
        <a:bodyPr/>
        <a:lstStyle/>
        <a:p>
          <a:endParaRPr lang="tr-TR"/>
        </a:p>
      </dgm:t>
    </dgm:pt>
    <dgm:pt modelId="{A083914A-41BF-4E8E-AFB1-60F8773B1AF1}" type="sibTrans" cxnId="{731B3E4F-4814-4BED-A96A-085179C83A5B}">
      <dgm:prSet/>
      <dgm:spPr/>
      <dgm:t>
        <a:bodyPr/>
        <a:lstStyle/>
        <a:p>
          <a:endParaRPr lang="tr-TR"/>
        </a:p>
      </dgm:t>
    </dgm:pt>
    <dgm:pt modelId="{FCC8DDAB-7058-4F0A-8F59-89977CB60F0B}" type="pres">
      <dgm:prSet presAssocID="{82A4FBA7-C7C8-446E-9E7F-3D322A99AD6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A1B63E1-8481-411A-B808-CA7AFF8A0987}" type="pres">
      <dgm:prSet presAssocID="{32AF1430-44A8-4D03-9D7B-0EA04B38AAC0}" presName="composite" presStyleCnt="0"/>
      <dgm:spPr/>
      <dgm:t>
        <a:bodyPr/>
        <a:lstStyle/>
        <a:p>
          <a:endParaRPr lang="tr-TR"/>
        </a:p>
      </dgm:t>
    </dgm:pt>
    <dgm:pt modelId="{DB44301A-D6C8-46A6-A2FF-959F2695FBC9}" type="pres">
      <dgm:prSet presAssocID="{32AF1430-44A8-4D03-9D7B-0EA04B38AAC0}" presName="bentUpArrow1" presStyleLbl="alignImgPlace1" presStyleIdx="0" presStyleCnt="2"/>
      <dgm:spPr/>
      <dgm:t>
        <a:bodyPr/>
        <a:lstStyle/>
        <a:p>
          <a:endParaRPr lang="tr-TR"/>
        </a:p>
      </dgm:t>
    </dgm:pt>
    <dgm:pt modelId="{E24240E4-D7D2-4B69-B699-3AAB22BC2A0F}" type="pres">
      <dgm:prSet presAssocID="{32AF1430-44A8-4D03-9D7B-0EA04B38AAC0}" presName="ParentText" presStyleLbl="node1" presStyleIdx="0" presStyleCnt="3">
        <dgm:presLayoutVars>
          <dgm:chMax val="1"/>
          <dgm:chPref val="1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tr-TR"/>
        </a:p>
      </dgm:t>
    </dgm:pt>
    <dgm:pt modelId="{2706A307-643E-44C3-AF63-4D5386B9BAD9}" type="pres">
      <dgm:prSet presAssocID="{32AF1430-44A8-4D03-9D7B-0EA04B38AAC0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D51FC2-1CDA-47A5-8EFD-2AD7DC9BE9CD}" type="pres">
      <dgm:prSet presAssocID="{2BA8B630-8359-4692-BB05-613367645B19}" presName="sibTrans" presStyleCnt="0"/>
      <dgm:spPr/>
      <dgm:t>
        <a:bodyPr/>
        <a:lstStyle/>
        <a:p>
          <a:endParaRPr lang="tr-TR"/>
        </a:p>
      </dgm:t>
    </dgm:pt>
    <dgm:pt modelId="{E31E96B4-89F6-44FF-A6C0-071F8A500291}" type="pres">
      <dgm:prSet presAssocID="{4B238F3C-53B2-40BF-8BBB-2E1870B392EA}" presName="composite" presStyleCnt="0"/>
      <dgm:spPr/>
      <dgm:t>
        <a:bodyPr/>
        <a:lstStyle/>
        <a:p>
          <a:endParaRPr lang="tr-TR"/>
        </a:p>
      </dgm:t>
    </dgm:pt>
    <dgm:pt modelId="{1074895B-0DA7-4A3A-B896-1794684F4DD2}" type="pres">
      <dgm:prSet presAssocID="{4B238F3C-53B2-40BF-8BBB-2E1870B392EA}" presName="bentUpArrow1" presStyleLbl="alignImgPlace1" presStyleIdx="1" presStyleCnt="2"/>
      <dgm:spPr/>
      <dgm:t>
        <a:bodyPr/>
        <a:lstStyle/>
        <a:p>
          <a:endParaRPr lang="tr-TR"/>
        </a:p>
      </dgm:t>
    </dgm:pt>
    <dgm:pt modelId="{778162F2-4C26-4FA5-9C94-B7378AF62A6F}" type="pres">
      <dgm:prSet presAssocID="{4B238F3C-53B2-40BF-8BBB-2E1870B392EA}" presName="ParentText" presStyleLbl="node1" presStyleIdx="1" presStyleCnt="3">
        <dgm:presLayoutVars>
          <dgm:chMax val="1"/>
          <dgm:chPref val="1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tr-TR"/>
        </a:p>
      </dgm:t>
    </dgm:pt>
    <dgm:pt modelId="{6AB7C76B-2006-4951-B543-090C98A56F86}" type="pres">
      <dgm:prSet presAssocID="{4B238F3C-53B2-40BF-8BBB-2E1870B392EA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096B18-4907-46D5-8697-7AFAC5C5982F}" type="pres">
      <dgm:prSet presAssocID="{B38605B0-8747-428C-97E1-DEDBEFBAD2BA}" presName="sibTrans" presStyleCnt="0"/>
      <dgm:spPr/>
      <dgm:t>
        <a:bodyPr/>
        <a:lstStyle/>
        <a:p>
          <a:endParaRPr lang="tr-TR"/>
        </a:p>
      </dgm:t>
    </dgm:pt>
    <dgm:pt modelId="{B981DF65-458D-4B18-9954-6F1145A4CC1D}" type="pres">
      <dgm:prSet presAssocID="{8119E4C6-7718-410F-A05F-F150573B5D05}" presName="composite" presStyleCnt="0"/>
      <dgm:spPr/>
      <dgm:t>
        <a:bodyPr/>
        <a:lstStyle/>
        <a:p>
          <a:endParaRPr lang="tr-TR"/>
        </a:p>
      </dgm:t>
    </dgm:pt>
    <dgm:pt modelId="{A4B6FD40-6199-4F05-9672-0E19F65BF6FF}" type="pres">
      <dgm:prSet presAssocID="{8119E4C6-7718-410F-A05F-F150573B5D05}" presName="ParentText" presStyleLbl="node1" presStyleIdx="2" presStyleCnt="3">
        <dgm:presLayoutVars>
          <dgm:chMax val="1"/>
          <dgm:chPref val="1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tr-TR"/>
        </a:p>
      </dgm:t>
    </dgm:pt>
  </dgm:ptLst>
  <dgm:cxnLst>
    <dgm:cxn modelId="{97F46E87-A3BF-42EF-93D5-4CA5D3E4612A}" type="presOf" srcId="{82A4FBA7-C7C8-446E-9E7F-3D322A99AD64}" destId="{FCC8DDAB-7058-4F0A-8F59-89977CB60F0B}" srcOrd="0" destOrd="0" presId="urn:microsoft.com/office/officeart/2005/8/layout/StepDownProcess"/>
    <dgm:cxn modelId="{969B54FE-0593-4673-AA52-E3881B4E92CA}" type="presOf" srcId="{8119E4C6-7718-410F-A05F-F150573B5D05}" destId="{A4B6FD40-6199-4F05-9672-0E19F65BF6FF}" srcOrd="0" destOrd="0" presId="urn:microsoft.com/office/officeart/2005/8/layout/StepDownProcess"/>
    <dgm:cxn modelId="{D8C97E35-814A-4712-8F43-534BD22848B1}" type="presOf" srcId="{4B238F3C-53B2-40BF-8BBB-2E1870B392EA}" destId="{778162F2-4C26-4FA5-9C94-B7378AF62A6F}" srcOrd="0" destOrd="0" presId="urn:microsoft.com/office/officeart/2005/8/layout/StepDownProcess"/>
    <dgm:cxn modelId="{B2676666-126E-414C-BCC8-8A995F0599AC}" srcId="{82A4FBA7-C7C8-446E-9E7F-3D322A99AD64}" destId="{4B238F3C-53B2-40BF-8BBB-2E1870B392EA}" srcOrd="1" destOrd="0" parTransId="{9726F2C1-B8CB-4519-9684-A5D597DABB53}" sibTransId="{B38605B0-8747-428C-97E1-DEDBEFBAD2BA}"/>
    <dgm:cxn modelId="{8613BE2E-AB06-42B3-B975-6A633C52A8E6}" type="presOf" srcId="{32AF1430-44A8-4D03-9D7B-0EA04B38AAC0}" destId="{E24240E4-D7D2-4B69-B699-3AAB22BC2A0F}" srcOrd="0" destOrd="0" presId="urn:microsoft.com/office/officeart/2005/8/layout/StepDownProcess"/>
    <dgm:cxn modelId="{731B3E4F-4814-4BED-A96A-085179C83A5B}" srcId="{82A4FBA7-C7C8-446E-9E7F-3D322A99AD64}" destId="{8119E4C6-7718-410F-A05F-F150573B5D05}" srcOrd="2" destOrd="0" parTransId="{72228B9E-749C-4B75-85F0-8C2FD8A3DD05}" sibTransId="{A083914A-41BF-4E8E-AFB1-60F8773B1AF1}"/>
    <dgm:cxn modelId="{F14E1452-87BD-4FC2-91B8-B8F3673C29A9}" srcId="{82A4FBA7-C7C8-446E-9E7F-3D322A99AD64}" destId="{32AF1430-44A8-4D03-9D7B-0EA04B38AAC0}" srcOrd="0" destOrd="0" parTransId="{C9925F62-83EE-4A9B-8387-ACD4515A6F36}" sibTransId="{2BA8B630-8359-4692-BB05-613367645B19}"/>
    <dgm:cxn modelId="{C0D1D778-E976-4859-9663-3A2F90158976}" type="presParOf" srcId="{FCC8DDAB-7058-4F0A-8F59-89977CB60F0B}" destId="{2A1B63E1-8481-411A-B808-CA7AFF8A0987}" srcOrd="0" destOrd="0" presId="urn:microsoft.com/office/officeart/2005/8/layout/StepDownProcess"/>
    <dgm:cxn modelId="{0B96463E-AA0D-474F-8A59-18F79127A9F9}" type="presParOf" srcId="{2A1B63E1-8481-411A-B808-CA7AFF8A0987}" destId="{DB44301A-D6C8-46A6-A2FF-959F2695FBC9}" srcOrd="0" destOrd="0" presId="urn:microsoft.com/office/officeart/2005/8/layout/StepDownProcess"/>
    <dgm:cxn modelId="{23277F51-476F-4B6A-8998-419031C38138}" type="presParOf" srcId="{2A1B63E1-8481-411A-B808-CA7AFF8A0987}" destId="{E24240E4-D7D2-4B69-B699-3AAB22BC2A0F}" srcOrd="1" destOrd="0" presId="urn:microsoft.com/office/officeart/2005/8/layout/StepDownProcess"/>
    <dgm:cxn modelId="{1FD5251F-C961-4A52-8DAD-9A5B661FE34E}" type="presParOf" srcId="{2A1B63E1-8481-411A-B808-CA7AFF8A0987}" destId="{2706A307-643E-44C3-AF63-4D5386B9BAD9}" srcOrd="2" destOrd="0" presId="urn:microsoft.com/office/officeart/2005/8/layout/StepDownProcess"/>
    <dgm:cxn modelId="{3B0E7848-0072-4076-92EA-34D595D30C30}" type="presParOf" srcId="{FCC8DDAB-7058-4F0A-8F59-89977CB60F0B}" destId="{6ED51FC2-1CDA-47A5-8EFD-2AD7DC9BE9CD}" srcOrd="1" destOrd="0" presId="urn:microsoft.com/office/officeart/2005/8/layout/StepDownProcess"/>
    <dgm:cxn modelId="{972E5A73-A727-4E54-A0B2-7E90C1DE6A57}" type="presParOf" srcId="{FCC8DDAB-7058-4F0A-8F59-89977CB60F0B}" destId="{E31E96B4-89F6-44FF-A6C0-071F8A500291}" srcOrd="2" destOrd="0" presId="urn:microsoft.com/office/officeart/2005/8/layout/StepDownProcess"/>
    <dgm:cxn modelId="{6C6C8572-1DCD-45D6-961A-06AB4E3F696F}" type="presParOf" srcId="{E31E96B4-89F6-44FF-A6C0-071F8A500291}" destId="{1074895B-0DA7-4A3A-B896-1794684F4DD2}" srcOrd="0" destOrd="0" presId="urn:microsoft.com/office/officeart/2005/8/layout/StepDownProcess"/>
    <dgm:cxn modelId="{7EBFA59D-1648-4099-9C3B-0601FB3B6465}" type="presParOf" srcId="{E31E96B4-89F6-44FF-A6C0-071F8A500291}" destId="{778162F2-4C26-4FA5-9C94-B7378AF62A6F}" srcOrd="1" destOrd="0" presId="urn:microsoft.com/office/officeart/2005/8/layout/StepDownProcess"/>
    <dgm:cxn modelId="{57A13B5C-C365-4CDF-AEA2-B448ADEFD6F0}" type="presParOf" srcId="{E31E96B4-89F6-44FF-A6C0-071F8A500291}" destId="{6AB7C76B-2006-4951-B543-090C98A56F86}" srcOrd="2" destOrd="0" presId="urn:microsoft.com/office/officeart/2005/8/layout/StepDownProcess"/>
    <dgm:cxn modelId="{3976DD59-C6F7-4A31-902F-AE19C11D972F}" type="presParOf" srcId="{FCC8DDAB-7058-4F0A-8F59-89977CB60F0B}" destId="{67096B18-4907-46D5-8697-7AFAC5C5982F}" srcOrd="3" destOrd="0" presId="urn:microsoft.com/office/officeart/2005/8/layout/StepDownProcess"/>
    <dgm:cxn modelId="{5928C97C-07E3-47CF-A1AB-90821FA9FC5B}" type="presParOf" srcId="{FCC8DDAB-7058-4F0A-8F59-89977CB60F0B}" destId="{B981DF65-458D-4B18-9954-6F1145A4CC1D}" srcOrd="4" destOrd="0" presId="urn:microsoft.com/office/officeart/2005/8/layout/StepDownProcess"/>
    <dgm:cxn modelId="{8C65D38C-88AC-4668-A4C2-39F3092F3D17}" type="presParOf" srcId="{B981DF65-458D-4B18-9954-6F1145A4CC1D}" destId="{A4B6FD40-6199-4F05-9672-0E19F65BF6F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51626-A451-4EA0-9B4A-1FBAC1C9C2DD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B966B38-A88F-48B4-AB4F-77FF71589255}">
      <dgm:prSet phldrT="[Metin]" custT="1"/>
      <dgm:spPr/>
      <dgm:t>
        <a:bodyPr/>
        <a:lstStyle/>
        <a:p>
          <a:r>
            <a:rPr lang="tr-TR" sz="1800" b="1" dirty="0" smtClean="0"/>
            <a:t>Girdi Göstergeleri	</a:t>
          </a:r>
          <a:endParaRPr lang="tr-TR" sz="1800" b="1" dirty="0"/>
        </a:p>
      </dgm:t>
    </dgm:pt>
    <dgm:pt modelId="{7CB512A3-C903-44AD-937A-6F5B284B362D}" type="parTrans" cxnId="{9AB21843-BE76-4938-9116-0FEF515C21CC}">
      <dgm:prSet/>
      <dgm:spPr/>
      <dgm:t>
        <a:bodyPr/>
        <a:lstStyle/>
        <a:p>
          <a:endParaRPr lang="tr-TR" sz="1800" b="1"/>
        </a:p>
      </dgm:t>
    </dgm:pt>
    <dgm:pt modelId="{9A5765C5-95D6-4F9B-87E3-4BB7B8F37C90}" type="sibTrans" cxnId="{9AB21843-BE76-4938-9116-0FEF515C21CC}">
      <dgm:prSet/>
      <dgm:spPr/>
      <dgm:t>
        <a:bodyPr/>
        <a:lstStyle/>
        <a:p>
          <a:endParaRPr lang="tr-TR" sz="1800" b="1"/>
        </a:p>
      </dgm:t>
    </dgm:pt>
    <dgm:pt modelId="{4E475CD1-6C46-49DA-B9E0-8A7AFB3DBE8A}">
      <dgm:prSet phldrT="[Metin]" custT="1"/>
      <dgm:spPr/>
      <dgm:t>
        <a:bodyPr/>
        <a:lstStyle/>
        <a:p>
          <a:r>
            <a:rPr lang="tr-TR" sz="1800" b="1" dirty="0" smtClean="0"/>
            <a:t>Çıktı Göstergeleri</a:t>
          </a:r>
          <a:endParaRPr lang="tr-TR" sz="1800" b="1" dirty="0"/>
        </a:p>
      </dgm:t>
    </dgm:pt>
    <dgm:pt modelId="{65A25F65-0A23-4C27-A2EA-A1C6D9AC016D}" type="parTrans" cxnId="{902B81B8-090A-4158-9616-69706BB3CCF6}">
      <dgm:prSet/>
      <dgm:spPr/>
      <dgm:t>
        <a:bodyPr/>
        <a:lstStyle/>
        <a:p>
          <a:endParaRPr lang="tr-TR" sz="1800" b="1"/>
        </a:p>
      </dgm:t>
    </dgm:pt>
    <dgm:pt modelId="{3521D6C6-FFEA-4D3D-A750-515A1576B824}" type="sibTrans" cxnId="{902B81B8-090A-4158-9616-69706BB3CCF6}">
      <dgm:prSet/>
      <dgm:spPr/>
      <dgm:t>
        <a:bodyPr/>
        <a:lstStyle/>
        <a:p>
          <a:endParaRPr lang="tr-TR" sz="1800" b="1"/>
        </a:p>
      </dgm:t>
    </dgm:pt>
    <dgm:pt modelId="{58A48707-5CF8-4A92-B0B0-0EE2A29A8104}">
      <dgm:prSet phldrT="[Metin]" custT="1"/>
      <dgm:spPr/>
      <dgm:t>
        <a:bodyPr/>
        <a:lstStyle/>
        <a:p>
          <a:r>
            <a:rPr lang="tr-TR" sz="1800" b="1" dirty="0" smtClean="0"/>
            <a:t>Sonuç Göstergeleri</a:t>
          </a:r>
          <a:endParaRPr lang="tr-TR" sz="1800" b="1" dirty="0"/>
        </a:p>
      </dgm:t>
    </dgm:pt>
    <dgm:pt modelId="{7CCCD9DC-079E-4196-9414-D0BF03FC0CEB}" type="parTrans" cxnId="{78EDCB5D-9B1E-4D3E-8F4B-B07F4577B9E5}">
      <dgm:prSet/>
      <dgm:spPr/>
      <dgm:t>
        <a:bodyPr/>
        <a:lstStyle/>
        <a:p>
          <a:endParaRPr lang="tr-TR" sz="1800" b="1"/>
        </a:p>
      </dgm:t>
    </dgm:pt>
    <dgm:pt modelId="{1D17DED6-7373-45A3-9E5A-CCFF52E09879}" type="sibTrans" cxnId="{78EDCB5D-9B1E-4D3E-8F4B-B07F4577B9E5}">
      <dgm:prSet/>
      <dgm:spPr/>
      <dgm:t>
        <a:bodyPr/>
        <a:lstStyle/>
        <a:p>
          <a:endParaRPr lang="tr-TR" sz="1800" b="1"/>
        </a:p>
      </dgm:t>
    </dgm:pt>
    <dgm:pt modelId="{49C3496B-75B5-41A8-8607-5BFB3F2DAFEF}">
      <dgm:prSet phldrT="[Metin]" custT="1"/>
      <dgm:spPr/>
      <dgm:t>
        <a:bodyPr/>
        <a:lstStyle/>
        <a:p>
          <a:r>
            <a:rPr lang="tr-TR" sz="1800" b="1" dirty="0" smtClean="0"/>
            <a:t>Verimlilik Göstergeleri</a:t>
          </a:r>
          <a:endParaRPr lang="tr-TR" sz="1800" b="1" dirty="0"/>
        </a:p>
      </dgm:t>
    </dgm:pt>
    <dgm:pt modelId="{F2D52CEB-766A-4307-9ACE-7221C0CD4A72}" type="parTrans" cxnId="{D42EB1E7-A6EB-4405-BD89-1473A73DB954}">
      <dgm:prSet/>
      <dgm:spPr/>
      <dgm:t>
        <a:bodyPr/>
        <a:lstStyle/>
        <a:p>
          <a:endParaRPr lang="tr-TR" sz="1800" b="1"/>
        </a:p>
      </dgm:t>
    </dgm:pt>
    <dgm:pt modelId="{AE9D1E5B-0E34-40E3-8EF4-492323773FA7}" type="sibTrans" cxnId="{D42EB1E7-A6EB-4405-BD89-1473A73DB954}">
      <dgm:prSet/>
      <dgm:spPr/>
      <dgm:t>
        <a:bodyPr/>
        <a:lstStyle/>
        <a:p>
          <a:endParaRPr lang="tr-TR" sz="1800" b="1"/>
        </a:p>
      </dgm:t>
    </dgm:pt>
    <dgm:pt modelId="{EEB30A3A-81F7-45AB-88DB-5A91982FF247}">
      <dgm:prSet phldrT="[Metin]" custT="1"/>
      <dgm:spPr/>
      <dgm:t>
        <a:bodyPr/>
        <a:lstStyle/>
        <a:p>
          <a:r>
            <a:rPr lang="tr-TR" sz="1800" b="1" dirty="0" smtClean="0"/>
            <a:t>Etkinlik Göstergeleri</a:t>
          </a:r>
          <a:endParaRPr lang="tr-TR" sz="1800" b="1" dirty="0"/>
        </a:p>
      </dgm:t>
    </dgm:pt>
    <dgm:pt modelId="{EA41B904-B862-42B7-8534-9408B529DB92}" type="parTrans" cxnId="{7D6F64B1-D3C3-4787-A0B9-EAED9D2D7918}">
      <dgm:prSet/>
      <dgm:spPr/>
      <dgm:t>
        <a:bodyPr/>
        <a:lstStyle/>
        <a:p>
          <a:endParaRPr lang="tr-TR" sz="1800" b="1"/>
        </a:p>
      </dgm:t>
    </dgm:pt>
    <dgm:pt modelId="{C26F1D39-EB2A-4C3B-A0E2-12625E8A7168}" type="sibTrans" cxnId="{7D6F64B1-D3C3-4787-A0B9-EAED9D2D7918}">
      <dgm:prSet/>
      <dgm:spPr/>
      <dgm:t>
        <a:bodyPr/>
        <a:lstStyle/>
        <a:p>
          <a:endParaRPr lang="tr-TR" sz="1800" b="1"/>
        </a:p>
      </dgm:t>
    </dgm:pt>
    <dgm:pt modelId="{7417C2D7-9621-4724-91F2-3929A4A15FE5}">
      <dgm:prSet phldrT="[Metin]" custT="1"/>
      <dgm:spPr/>
      <dgm:t>
        <a:bodyPr/>
        <a:lstStyle/>
        <a:p>
          <a:r>
            <a:rPr lang="tr-TR" sz="1800" b="1" dirty="0" smtClean="0"/>
            <a:t>Kalite Göstergeleri</a:t>
          </a:r>
          <a:endParaRPr lang="tr-TR" sz="1800" b="1" dirty="0"/>
        </a:p>
      </dgm:t>
    </dgm:pt>
    <dgm:pt modelId="{CB223434-F60B-41FD-A6E8-07BE061FD724}" type="parTrans" cxnId="{FEFEE79A-A9D5-4B08-9211-1A1FB7D6D8BA}">
      <dgm:prSet/>
      <dgm:spPr/>
      <dgm:t>
        <a:bodyPr/>
        <a:lstStyle/>
        <a:p>
          <a:endParaRPr lang="tr-TR" sz="1800" b="1"/>
        </a:p>
      </dgm:t>
    </dgm:pt>
    <dgm:pt modelId="{02DC88CA-EE94-443F-91C1-532D1B3AF2FE}" type="sibTrans" cxnId="{FEFEE79A-A9D5-4B08-9211-1A1FB7D6D8BA}">
      <dgm:prSet/>
      <dgm:spPr/>
      <dgm:t>
        <a:bodyPr/>
        <a:lstStyle/>
        <a:p>
          <a:endParaRPr lang="tr-TR" sz="1800" b="1"/>
        </a:p>
      </dgm:t>
    </dgm:pt>
    <dgm:pt modelId="{1C9062C9-0F05-48C9-8558-1B00E4DFF656}" type="pres">
      <dgm:prSet presAssocID="{0F551626-A451-4EA0-9B4A-1FBAC1C9C2D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3FF18A0-9F6A-4853-9735-430F12ED1243}" type="pres">
      <dgm:prSet presAssocID="{0F551626-A451-4EA0-9B4A-1FBAC1C9C2DD}" presName="Name1" presStyleCnt="0"/>
      <dgm:spPr/>
      <dgm:t>
        <a:bodyPr/>
        <a:lstStyle/>
        <a:p>
          <a:endParaRPr lang="tr-TR"/>
        </a:p>
      </dgm:t>
    </dgm:pt>
    <dgm:pt modelId="{68A0DC43-B645-4AAA-A97B-2FE8B9C3073C}" type="pres">
      <dgm:prSet presAssocID="{0F551626-A451-4EA0-9B4A-1FBAC1C9C2DD}" presName="cycle" presStyleCnt="0"/>
      <dgm:spPr/>
      <dgm:t>
        <a:bodyPr/>
        <a:lstStyle/>
        <a:p>
          <a:endParaRPr lang="tr-TR"/>
        </a:p>
      </dgm:t>
    </dgm:pt>
    <dgm:pt modelId="{423463AA-DCB3-4410-AD6A-1FE1021E65BF}" type="pres">
      <dgm:prSet presAssocID="{0F551626-A451-4EA0-9B4A-1FBAC1C9C2DD}" presName="srcNode" presStyleLbl="node1" presStyleIdx="0" presStyleCnt="6"/>
      <dgm:spPr/>
      <dgm:t>
        <a:bodyPr/>
        <a:lstStyle/>
        <a:p>
          <a:endParaRPr lang="tr-TR"/>
        </a:p>
      </dgm:t>
    </dgm:pt>
    <dgm:pt modelId="{F10838A4-B333-4862-9691-A5E00C7A2537}" type="pres">
      <dgm:prSet presAssocID="{0F551626-A451-4EA0-9B4A-1FBAC1C9C2DD}" presName="conn" presStyleLbl="parChTrans1D2" presStyleIdx="0" presStyleCnt="1"/>
      <dgm:spPr/>
      <dgm:t>
        <a:bodyPr/>
        <a:lstStyle/>
        <a:p>
          <a:endParaRPr lang="tr-TR"/>
        </a:p>
      </dgm:t>
    </dgm:pt>
    <dgm:pt modelId="{9888C826-6359-4B4D-8646-6655B6C696A1}" type="pres">
      <dgm:prSet presAssocID="{0F551626-A451-4EA0-9B4A-1FBAC1C9C2DD}" presName="extraNode" presStyleLbl="node1" presStyleIdx="0" presStyleCnt="6"/>
      <dgm:spPr/>
      <dgm:t>
        <a:bodyPr/>
        <a:lstStyle/>
        <a:p>
          <a:endParaRPr lang="tr-TR"/>
        </a:p>
      </dgm:t>
    </dgm:pt>
    <dgm:pt modelId="{E477866C-7F07-4370-8086-06113C39FA98}" type="pres">
      <dgm:prSet presAssocID="{0F551626-A451-4EA0-9B4A-1FBAC1C9C2DD}" presName="dstNode" presStyleLbl="node1" presStyleIdx="0" presStyleCnt="6"/>
      <dgm:spPr/>
      <dgm:t>
        <a:bodyPr/>
        <a:lstStyle/>
        <a:p>
          <a:endParaRPr lang="tr-TR"/>
        </a:p>
      </dgm:t>
    </dgm:pt>
    <dgm:pt modelId="{5A5AD0CB-183F-46AD-8A26-B1085E2545BC}" type="pres">
      <dgm:prSet presAssocID="{1B966B38-A88F-48B4-AB4F-77FF71589255}" presName="text_1" presStyleLbl="node1" presStyleIdx="0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ED05A24-9B72-4076-BADF-A90A0FC78D96}" type="pres">
      <dgm:prSet presAssocID="{1B966B38-A88F-48B4-AB4F-77FF71589255}" presName="accent_1" presStyleCnt="0"/>
      <dgm:spPr/>
      <dgm:t>
        <a:bodyPr/>
        <a:lstStyle/>
        <a:p>
          <a:endParaRPr lang="tr-TR"/>
        </a:p>
      </dgm:t>
    </dgm:pt>
    <dgm:pt modelId="{5AEB7024-DFC2-4C48-ADE4-713257749AC3}" type="pres">
      <dgm:prSet presAssocID="{1B966B38-A88F-48B4-AB4F-77FF71589255}" presName="accentRepeatNode" presStyleLbl="solidFgAcc1" presStyleIdx="0" presStyleCnt="6"/>
      <dgm:spPr/>
      <dgm:t>
        <a:bodyPr/>
        <a:lstStyle/>
        <a:p>
          <a:endParaRPr lang="tr-TR"/>
        </a:p>
      </dgm:t>
    </dgm:pt>
    <dgm:pt modelId="{964A8B15-9B6C-4604-88C7-669F8103C8D2}" type="pres">
      <dgm:prSet presAssocID="{4E475CD1-6C46-49DA-B9E0-8A7AFB3DBE8A}" presName="text_2" presStyleLbl="node1" presStyleIdx="1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6E3E7C-ED5F-456D-8F4A-0445C774D5E9}" type="pres">
      <dgm:prSet presAssocID="{4E475CD1-6C46-49DA-B9E0-8A7AFB3DBE8A}" presName="accent_2" presStyleCnt="0"/>
      <dgm:spPr/>
      <dgm:t>
        <a:bodyPr/>
        <a:lstStyle/>
        <a:p>
          <a:endParaRPr lang="tr-TR"/>
        </a:p>
      </dgm:t>
    </dgm:pt>
    <dgm:pt modelId="{D32C8EA2-5E5A-4CE5-9BDA-5F230E15878F}" type="pres">
      <dgm:prSet presAssocID="{4E475CD1-6C46-49DA-B9E0-8A7AFB3DBE8A}" presName="accentRepeatNode" presStyleLbl="solidFgAcc1" presStyleIdx="1" presStyleCnt="6"/>
      <dgm:spPr/>
      <dgm:t>
        <a:bodyPr/>
        <a:lstStyle/>
        <a:p>
          <a:endParaRPr lang="tr-TR"/>
        </a:p>
      </dgm:t>
    </dgm:pt>
    <dgm:pt modelId="{7D8DAFEA-1A63-422C-9485-5B9C9B3722F7}" type="pres">
      <dgm:prSet presAssocID="{58A48707-5CF8-4A92-B0B0-0EE2A29A8104}" presName="text_3" presStyleLbl="node1" presStyleIdx="2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1F15AE-4775-4E13-9A4F-125E4C4CEF9E}" type="pres">
      <dgm:prSet presAssocID="{58A48707-5CF8-4A92-B0B0-0EE2A29A8104}" presName="accent_3" presStyleCnt="0"/>
      <dgm:spPr/>
      <dgm:t>
        <a:bodyPr/>
        <a:lstStyle/>
        <a:p>
          <a:endParaRPr lang="tr-TR"/>
        </a:p>
      </dgm:t>
    </dgm:pt>
    <dgm:pt modelId="{8F56EDDE-9595-4F50-8162-24F1DD9CA6C4}" type="pres">
      <dgm:prSet presAssocID="{58A48707-5CF8-4A92-B0B0-0EE2A29A8104}" presName="accentRepeatNode" presStyleLbl="solidFgAcc1" presStyleIdx="2" presStyleCnt="6"/>
      <dgm:spPr/>
      <dgm:t>
        <a:bodyPr/>
        <a:lstStyle/>
        <a:p>
          <a:endParaRPr lang="tr-TR"/>
        </a:p>
      </dgm:t>
    </dgm:pt>
    <dgm:pt modelId="{5574598E-FF1D-401A-8043-FA9A9C31622A}" type="pres">
      <dgm:prSet presAssocID="{49C3496B-75B5-41A8-8607-5BFB3F2DAFEF}" presName="text_4" presStyleLbl="node1" presStyleIdx="3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AD8368-825C-4067-BB78-E3D5E88966F9}" type="pres">
      <dgm:prSet presAssocID="{49C3496B-75B5-41A8-8607-5BFB3F2DAFEF}" presName="accent_4" presStyleCnt="0"/>
      <dgm:spPr/>
      <dgm:t>
        <a:bodyPr/>
        <a:lstStyle/>
        <a:p>
          <a:endParaRPr lang="tr-TR"/>
        </a:p>
      </dgm:t>
    </dgm:pt>
    <dgm:pt modelId="{361E3B48-419B-4C0A-85B8-060D3130E305}" type="pres">
      <dgm:prSet presAssocID="{49C3496B-75B5-41A8-8607-5BFB3F2DAFEF}" presName="accentRepeatNode" presStyleLbl="solidFgAcc1" presStyleIdx="3" presStyleCnt="6"/>
      <dgm:spPr/>
      <dgm:t>
        <a:bodyPr/>
        <a:lstStyle/>
        <a:p>
          <a:endParaRPr lang="tr-TR"/>
        </a:p>
      </dgm:t>
    </dgm:pt>
    <dgm:pt modelId="{4D10D80C-7180-4A41-9DF9-6F96FF1EBD76}" type="pres">
      <dgm:prSet presAssocID="{EEB30A3A-81F7-45AB-88DB-5A91982FF247}" presName="text_5" presStyleLbl="node1" presStyleIdx="4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1BD7F4-FC31-432A-889D-DE6D5D5ADD12}" type="pres">
      <dgm:prSet presAssocID="{EEB30A3A-81F7-45AB-88DB-5A91982FF247}" presName="accent_5" presStyleCnt="0"/>
      <dgm:spPr/>
      <dgm:t>
        <a:bodyPr/>
        <a:lstStyle/>
        <a:p>
          <a:endParaRPr lang="tr-TR"/>
        </a:p>
      </dgm:t>
    </dgm:pt>
    <dgm:pt modelId="{8EC754F9-3D64-4945-A35D-BF696A7099C1}" type="pres">
      <dgm:prSet presAssocID="{EEB30A3A-81F7-45AB-88DB-5A91982FF247}" presName="accentRepeatNode" presStyleLbl="solidFgAcc1" presStyleIdx="4" presStyleCnt="6"/>
      <dgm:spPr/>
      <dgm:t>
        <a:bodyPr/>
        <a:lstStyle/>
        <a:p>
          <a:endParaRPr lang="tr-TR"/>
        </a:p>
      </dgm:t>
    </dgm:pt>
    <dgm:pt modelId="{B13A7121-4A22-429C-9FC9-56D300172348}" type="pres">
      <dgm:prSet presAssocID="{7417C2D7-9621-4724-91F2-3929A4A15FE5}" presName="text_6" presStyleLbl="node1" presStyleIdx="5" presStyleCnt="6" custScaleY="1134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2DB9E7-BACD-4A58-B2D6-4AD7AADD3D67}" type="pres">
      <dgm:prSet presAssocID="{7417C2D7-9621-4724-91F2-3929A4A15FE5}" presName="accent_6" presStyleCnt="0"/>
      <dgm:spPr/>
      <dgm:t>
        <a:bodyPr/>
        <a:lstStyle/>
        <a:p>
          <a:endParaRPr lang="tr-TR"/>
        </a:p>
      </dgm:t>
    </dgm:pt>
    <dgm:pt modelId="{BB36116C-6BA6-4D9B-B84A-544E35282081}" type="pres">
      <dgm:prSet presAssocID="{7417C2D7-9621-4724-91F2-3929A4A15FE5}" presName="accentRepeatNode" presStyleLbl="solidFgAcc1" presStyleIdx="5" presStyleCnt="6"/>
      <dgm:spPr/>
      <dgm:t>
        <a:bodyPr/>
        <a:lstStyle/>
        <a:p>
          <a:endParaRPr lang="tr-TR"/>
        </a:p>
      </dgm:t>
    </dgm:pt>
  </dgm:ptLst>
  <dgm:cxnLst>
    <dgm:cxn modelId="{D42EB1E7-A6EB-4405-BD89-1473A73DB954}" srcId="{0F551626-A451-4EA0-9B4A-1FBAC1C9C2DD}" destId="{49C3496B-75B5-41A8-8607-5BFB3F2DAFEF}" srcOrd="3" destOrd="0" parTransId="{F2D52CEB-766A-4307-9ACE-7221C0CD4A72}" sibTransId="{AE9D1E5B-0E34-40E3-8EF4-492323773FA7}"/>
    <dgm:cxn modelId="{FEFEE79A-A9D5-4B08-9211-1A1FB7D6D8BA}" srcId="{0F551626-A451-4EA0-9B4A-1FBAC1C9C2DD}" destId="{7417C2D7-9621-4724-91F2-3929A4A15FE5}" srcOrd="5" destOrd="0" parTransId="{CB223434-F60B-41FD-A6E8-07BE061FD724}" sibTransId="{02DC88CA-EE94-443F-91C1-532D1B3AF2FE}"/>
    <dgm:cxn modelId="{902B81B8-090A-4158-9616-69706BB3CCF6}" srcId="{0F551626-A451-4EA0-9B4A-1FBAC1C9C2DD}" destId="{4E475CD1-6C46-49DA-B9E0-8A7AFB3DBE8A}" srcOrd="1" destOrd="0" parTransId="{65A25F65-0A23-4C27-A2EA-A1C6D9AC016D}" sibTransId="{3521D6C6-FFEA-4D3D-A750-515A1576B824}"/>
    <dgm:cxn modelId="{FA9D699B-3900-484A-95BA-50A08F0CBC67}" type="presOf" srcId="{49C3496B-75B5-41A8-8607-5BFB3F2DAFEF}" destId="{5574598E-FF1D-401A-8043-FA9A9C31622A}" srcOrd="0" destOrd="0" presId="urn:microsoft.com/office/officeart/2008/layout/VerticalCurvedList"/>
    <dgm:cxn modelId="{7D6F64B1-D3C3-4787-A0B9-EAED9D2D7918}" srcId="{0F551626-A451-4EA0-9B4A-1FBAC1C9C2DD}" destId="{EEB30A3A-81F7-45AB-88DB-5A91982FF247}" srcOrd="4" destOrd="0" parTransId="{EA41B904-B862-42B7-8534-9408B529DB92}" sibTransId="{C26F1D39-EB2A-4C3B-A0E2-12625E8A7168}"/>
    <dgm:cxn modelId="{A749A8A4-C74E-4C25-963A-D438931E61D7}" type="presOf" srcId="{58A48707-5CF8-4A92-B0B0-0EE2A29A8104}" destId="{7D8DAFEA-1A63-422C-9485-5B9C9B3722F7}" srcOrd="0" destOrd="0" presId="urn:microsoft.com/office/officeart/2008/layout/VerticalCurvedList"/>
    <dgm:cxn modelId="{10A3436A-AAD0-4D0F-9477-7147AEF30CB3}" type="presOf" srcId="{1B966B38-A88F-48B4-AB4F-77FF71589255}" destId="{5A5AD0CB-183F-46AD-8A26-B1085E2545BC}" srcOrd="0" destOrd="0" presId="urn:microsoft.com/office/officeart/2008/layout/VerticalCurvedList"/>
    <dgm:cxn modelId="{A3F976F9-D176-4061-A304-3FA1501460E7}" type="presOf" srcId="{9A5765C5-95D6-4F9B-87E3-4BB7B8F37C90}" destId="{F10838A4-B333-4862-9691-A5E00C7A2537}" srcOrd="0" destOrd="0" presId="urn:microsoft.com/office/officeart/2008/layout/VerticalCurvedList"/>
    <dgm:cxn modelId="{E69A3DE6-AD07-4AD3-84C4-CAFB7232DB26}" type="presOf" srcId="{0F551626-A451-4EA0-9B4A-1FBAC1C9C2DD}" destId="{1C9062C9-0F05-48C9-8558-1B00E4DFF656}" srcOrd="0" destOrd="0" presId="urn:microsoft.com/office/officeart/2008/layout/VerticalCurvedList"/>
    <dgm:cxn modelId="{1305BBB2-983B-4895-A7D2-B82CD0DF1ECD}" type="presOf" srcId="{4E475CD1-6C46-49DA-B9E0-8A7AFB3DBE8A}" destId="{964A8B15-9B6C-4604-88C7-669F8103C8D2}" srcOrd="0" destOrd="0" presId="urn:microsoft.com/office/officeart/2008/layout/VerticalCurvedList"/>
    <dgm:cxn modelId="{9AB21843-BE76-4938-9116-0FEF515C21CC}" srcId="{0F551626-A451-4EA0-9B4A-1FBAC1C9C2DD}" destId="{1B966B38-A88F-48B4-AB4F-77FF71589255}" srcOrd="0" destOrd="0" parTransId="{7CB512A3-C903-44AD-937A-6F5B284B362D}" sibTransId="{9A5765C5-95D6-4F9B-87E3-4BB7B8F37C90}"/>
    <dgm:cxn modelId="{78EDCB5D-9B1E-4D3E-8F4B-B07F4577B9E5}" srcId="{0F551626-A451-4EA0-9B4A-1FBAC1C9C2DD}" destId="{58A48707-5CF8-4A92-B0B0-0EE2A29A8104}" srcOrd="2" destOrd="0" parTransId="{7CCCD9DC-079E-4196-9414-D0BF03FC0CEB}" sibTransId="{1D17DED6-7373-45A3-9E5A-CCFF52E09879}"/>
    <dgm:cxn modelId="{7F3F1C8B-69C6-4AB5-8591-99712D6D2C3E}" type="presOf" srcId="{EEB30A3A-81F7-45AB-88DB-5A91982FF247}" destId="{4D10D80C-7180-4A41-9DF9-6F96FF1EBD76}" srcOrd="0" destOrd="0" presId="urn:microsoft.com/office/officeart/2008/layout/VerticalCurvedList"/>
    <dgm:cxn modelId="{483F21DE-4811-46B9-92A5-66D2BB087660}" type="presOf" srcId="{7417C2D7-9621-4724-91F2-3929A4A15FE5}" destId="{B13A7121-4A22-429C-9FC9-56D300172348}" srcOrd="0" destOrd="0" presId="urn:microsoft.com/office/officeart/2008/layout/VerticalCurvedList"/>
    <dgm:cxn modelId="{7A392BF3-E52F-4EE5-854F-56CD0FE4138C}" type="presParOf" srcId="{1C9062C9-0F05-48C9-8558-1B00E4DFF656}" destId="{B3FF18A0-9F6A-4853-9735-430F12ED1243}" srcOrd="0" destOrd="0" presId="urn:microsoft.com/office/officeart/2008/layout/VerticalCurvedList"/>
    <dgm:cxn modelId="{74C186FA-7849-4123-8D28-13458C21DBEA}" type="presParOf" srcId="{B3FF18A0-9F6A-4853-9735-430F12ED1243}" destId="{68A0DC43-B645-4AAA-A97B-2FE8B9C3073C}" srcOrd="0" destOrd="0" presId="urn:microsoft.com/office/officeart/2008/layout/VerticalCurvedList"/>
    <dgm:cxn modelId="{08416546-3AB5-4B55-A8F1-E568F42A5CBF}" type="presParOf" srcId="{68A0DC43-B645-4AAA-A97B-2FE8B9C3073C}" destId="{423463AA-DCB3-4410-AD6A-1FE1021E65BF}" srcOrd="0" destOrd="0" presId="urn:microsoft.com/office/officeart/2008/layout/VerticalCurvedList"/>
    <dgm:cxn modelId="{6B6F3A00-E52A-4521-9525-627DCD316E21}" type="presParOf" srcId="{68A0DC43-B645-4AAA-A97B-2FE8B9C3073C}" destId="{F10838A4-B333-4862-9691-A5E00C7A2537}" srcOrd="1" destOrd="0" presId="urn:microsoft.com/office/officeart/2008/layout/VerticalCurvedList"/>
    <dgm:cxn modelId="{DBB070BA-C7CB-42CA-96CD-ABE57B036E3C}" type="presParOf" srcId="{68A0DC43-B645-4AAA-A97B-2FE8B9C3073C}" destId="{9888C826-6359-4B4D-8646-6655B6C696A1}" srcOrd="2" destOrd="0" presId="urn:microsoft.com/office/officeart/2008/layout/VerticalCurvedList"/>
    <dgm:cxn modelId="{0150BF9B-2514-4CB8-B6CB-69C27718B892}" type="presParOf" srcId="{68A0DC43-B645-4AAA-A97B-2FE8B9C3073C}" destId="{E477866C-7F07-4370-8086-06113C39FA98}" srcOrd="3" destOrd="0" presId="urn:microsoft.com/office/officeart/2008/layout/VerticalCurvedList"/>
    <dgm:cxn modelId="{D91054C1-DC00-4ABD-9EF3-3D5CFF011364}" type="presParOf" srcId="{B3FF18A0-9F6A-4853-9735-430F12ED1243}" destId="{5A5AD0CB-183F-46AD-8A26-B1085E2545BC}" srcOrd="1" destOrd="0" presId="urn:microsoft.com/office/officeart/2008/layout/VerticalCurvedList"/>
    <dgm:cxn modelId="{66E1C04C-47A3-43DD-8E51-30F960AB7585}" type="presParOf" srcId="{B3FF18A0-9F6A-4853-9735-430F12ED1243}" destId="{0ED05A24-9B72-4076-BADF-A90A0FC78D96}" srcOrd="2" destOrd="0" presId="urn:microsoft.com/office/officeart/2008/layout/VerticalCurvedList"/>
    <dgm:cxn modelId="{ECCE275C-8D77-41FB-A851-EFFCB00075D6}" type="presParOf" srcId="{0ED05A24-9B72-4076-BADF-A90A0FC78D96}" destId="{5AEB7024-DFC2-4C48-ADE4-713257749AC3}" srcOrd="0" destOrd="0" presId="urn:microsoft.com/office/officeart/2008/layout/VerticalCurvedList"/>
    <dgm:cxn modelId="{EADF4C1D-670E-4181-8AD0-F64E166AA8D1}" type="presParOf" srcId="{B3FF18A0-9F6A-4853-9735-430F12ED1243}" destId="{964A8B15-9B6C-4604-88C7-669F8103C8D2}" srcOrd="3" destOrd="0" presId="urn:microsoft.com/office/officeart/2008/layout/VerticalCurvedList"/>
    <dgm:cxn modelId="{892ADBB5-9876-4C4D-9EBF-CF9643580732}" type="presParOf" srcId="{B3FF18A0-9F6A-4853-9735-430F12ED1243}" destId="{256E3E7C-ED5F-456D-8F4A-0445C774D5E9}" srcOrd="4" destOrd="0" presId="urn:microsoft.com/office/officeart/2008/layout/VerticalCurvedList"/>
    <dgm:cxn modelId="{6D60C876-8316-4E63-A9E4-903317707FF6}" type="presParOf" srcId="{256E3E7C-ED5F-456D-8F4A-0445C774D5E9}" destId="{D32C8EA2-5E5A-4CE5-9BDA-5F230E15878F}" srcOrd="0" destOrd="0" presId="urn:microsoft.com/office/officeart/2008/layout/VerticalCurvedList"/>
    <dgm:cxn modelId="{260D3A62-9ED2-494A-B625-3EE74A16B5AE}" type="presParOf" srcId="{B3FF18A0-9F6A-4853-9735-430F12ED1243}" destId="{7D8DAFEA-1A63-422C-9485-5B9C9B3722F7}" srcOrd="5" destOrd="0" presId="urn:microsoft.com/office/officeart/2008/layout/VerticalCurvedList"/>
    <dgm:cxn modelId="{B1A732EC-97E2-4D3F-8346-FC91BFC377BA}" type="presParOf" srcId="{B3FF18A0-9F6A-4853-9735-430F12ED1243}" destId="{7F1F15AE-4775-4E13-9A4F-125E4C4CEF9E}" srcOrd="6" destOrd="0" presId="urn:microsoft.com/office/officeart/2008/layout/VerticalCurvedList"/>
    <dgm:cxn modelId="{91E3B052-C0CB-401C-ADB3-BB05547E6732}" type="presParOf" srcId="{7F1F15AE-4775-4E13-9A4F-125E4C4CEF9E}" destId="{8F56EDDE-9595-4F50-8162-24F1DD9CA6C4}" srcOrd="0" destOrd="0" presId="urn:microsoft.com/office/officeart/2008/layout/VerticalCurvedList"/>
    <dgm:cxn modelId="{1E702987-39DF-46B0-9073-471DCC6B450A}" type="presParOf" srcId="{B3FF18A0-9F6A-4853-9735-430F12ED1243}" destId="{5574598E-FF1D-401A-8043-FA9A9C31622A}" srcOrd="7" destOrd="0" presId="urn:microsoft.com/office/officeart/2008/layout/VerticalCurvedList"/>
    <dgm:cxn modelId="{3C4C35B6-4D43-479D-B5BD-D142ED42EB82}" type="presParOf" srcId="{B3FF18A0-9F6A-4853-9735-430F12ED1243}" destId="{B0AD8368-825C-4067-BB78-E3D5E88966F9}" srcOrd="8" destOrd="0" presId="urn:microsoft.com/office/officeart/2008/layout/VerticalCurvedList"/>
    <dgm:cxn modelId="{191DA89A-4625-431E-8C73-B48CB27009BF}" type="presParOf" srcId="{B0AD8368-825C-4067-BB78-E3D5E88966F9}" destId="{361E3B48-419B-4C0A-85B8-060D3130E305}" srcOrd="0" destOrd="0" presId="urn:microsoft.com/office/officeart/2008/layout/VerticalCurvedList"/>
    <dgm:cxn modelId="{87B0788F-E5F2-400A-930B-F8537611AED7}" type="presParOf" srcId="{B3FF18A0-9F6A-4853-9735-430F12ED1243}" destId="{4D10D80C-7180-4A41-9DF9-6F96FF1EBD76}" srcOrd="9" destOrd="0" presId="urn:microsoft.com/office/officeart/2008/layout/VerticalCurvedList"/>
    <dgm:cxn modelId="{F3718A3C-FBEB-4FAC-B834-C1CE7757604A}" type="presParOf" srcId="{B3FF18A0-9F6A-4853-9735-430F12ED1243}" destId="{681BD7F4-FC31-432A-889D-DE6D5D5ADD12}" srcOrd="10" destOrd="0" presId="urn:microsoft.com/office/officeart/2008/layout/VerticalCurvedList"/>
    <dgm:cxn modelId="{2F9A9DCE-E49E-4AB2-A412-51C1C377A752}" type="presParOf" srcId="{681BD7F4-FC31-432A-889D-DE6D5D5ADD12}" destId="{8EC754F9-3D64-4945-A35D-BF696A7099C1}" srcOrd="0" destOrd="0" presId="urn:microsoft.com/office/officeart/2008/layout/VerticalCurvedList"/>
    <dgm:cxn modelId="{9815031D-B316-4B93-9E92-AA3A1C15267D}" type="presParOf" srcId="{B3FF18A0-9F6A-4853-9735-430F12ED1243}" destId="{B13A7121-4A22-429C-9FC9-56D300172348}" srcOrd="11" destOrd="0" presId="urn:microsoft.com/office/officeart/2008/layout/VerticalCurvedList"/>
    <dgm:cxn modelId="{2630BFC5-ABE3-472A-88E2-AFEB796343A8}" type="presParOf" srcId="{B3FF18A0-9F6A-4853-9735-430F12ED1243}" destId="{662DB9E7-BACD-4A58-B2D6-4AD7AADD3D67}" srcOrd="12" destOrd="0" presId="urn:microsoft.com/office/officeart/2008/layout/VerticalCurvedList"/>
    <dgm:cxn modelId="{F92FC9DA-9EE6-456B-9CBD-785CB6C09FC8}" type="presParOf" srcId="{662DB9E7-BACD-4A58-B2D6-4AD7AADD3D67}" destId="{BB36116C-6BA6-4D9B-B84A-544E352820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4AB2B3-C5F1-4CF7-936C-F5A89A484B35}" type="doc">
      <dgm:prSet loTypeId="urn:microsoft.com/office/officeart/2005/8/layout/radial3" loCatId="cycle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D8C0E65C-D3D1-4BEC-9002-A09254C913BC}">
      <dgm:prSet phldrT="[Metin]" custT="1"/>
      <dgm:spPr/>
      <dgm:t>
        <a:bodyPr/>
        <a:lstStyle/>
        <a:p>
          <a:r>
            <a:rPr lang="tr-TR" sz="2000" b="1" dirty="0" smtClean="0"/>
            <a:t>Performans Göstergesi</a:t>
          </a:r>
          <a:endParaRPr lang="tr-TR" sz="2000" b="1" dirty="0"/>
        </a:p>
      </dgm:t>
    </dgm:pt>
    <dgm:pt modelId="{C4EC7C96-3C7E-4A2A-BE41-E58FCFD9813E}" type="parTrans" cxnId="{11A2422B-6896-446B-976B-57FF27B2651F}">
      <dgm:prSet/>
      <dgm:spPr/>
      <dgm:t>
        <a:bodyPr/>
        <a:lstStyle/>
        <a:p>
          <a:endParaRPr lang="tr-TR" sz="2000" b="1"/>
        </a:p>
      </dgm:t>
    </dgm:pt>
    <dgm:pt modelId="{329EEACD-9198-4817-BC18-AE2FCADE6AF6}" type="sibTrans" cxnId="{11A2422B-6896-446B-976B-57FF27B2651F}">
      <dgm:prSet/>
      <dgm:spPr/>
      <dgm:t>
        <a:bodyPr/>
        <a:lstStyle/>
        <a:p>
          <a:endParaRPr lang="tr-TR" sz="2000" b="1"/>
        </a:p>
      </dgm:t>
    </dgm:pt>
    <dgm:pt modelId="{BBFD49E2-7380-46F4-89D2-12097B2C84C4}">
      <dgm:prSet phldrT="[Metin]" custT="1"/>
      <dgm:spPr/>
      <dgm:t>
        <a:bodyPr/>
        <a:lstStyle/>
        <a:p>
          <a:r>
            <a:rPr lang="tr-TR" sz="2200" b="1" dirty="0" smtClean="0"/>
            <a:t>Misyon</a:t>
          </a:r>
          <a:endParaRPr lang="tr-TR" sz="2200" b="1" dirty="0"/>
        </a:p>
      </dgm:t>
    </dgm:pt>
    <dgm:pt modelId="{74C0FE98-9D92-4D7F-9F91-BB9E2D814D4B}" type="parTrans" cxnId="{9B699784-FB34-4AE8-92B2-48EFAD9259EF}">
      <dgm:prSet custT="1"/>
      <dgm:spPr/>
      <dgm:t>
        <a:bodyPr/>
        <a:lstStyle/>
        <a:p>
          <a:endParaRPr lang="tr-TR" sz="1800" b="1"/>
        </a:p>
      </dgm:t>
    </dgm:pt>
    <dgm:pt modelId="{0BC2D4BA-416C-4B88-9D54-5AAD010775D1}" type="sibTrans" cxnId="{9B699784-FB34-4AE8-92B2-48EFAD9259EF}">
      <dgm:prSet/>
      <dgm:spPr/>
      <dgm:t>
        <a:bodyPr/>
        <a:lstStyle/>
        <a:p>
          <a:endParaRPr lang="tr-TR" sz="2000" b="1"/>
        </a:p>
      </dgm:t>
    </dgm:pt>
    <dgm:pt modelId="{15D2D19D-023B-4044-9318-E30B8780F269}">
      <dgm:prSet phldrT="[Metin]" custT="1"/>
      <dgm:spPr/>
      <dgm:t>
        <a:bodyPr/>
        <a:lstStyle/>
        <a:p>
          <a:r>
            <a:rPr lang="tr-TR" sz="2200" b="1" dirty="0" smtClean="0"/>
            <a:t>Vizyon</a:t>
          </a:r>
          <a:endParaRPr lang="tr-TR" sz="2200" b="1" dirty="0"/>
        </a:p>
      </dgm:t>
    </dgm:pt>
    <dgm:pt modelId="{43B6B978-23F2-4F05-A853-74C8F936235B}" type="parTrans" cxnId="{ACDB5389-DC97-4F4C-B868-11EFD4AFB6A2}">
      <dgm:prSet custT="1"/>
      <dgm:spPr/>
      <dgm:t>
        <a:bodyPr/>
        <a:lstStyle/>
        <a:p>
          <a:endParaRPr lang="tr-TR" sz="1800" b="1"/>
        </a:p>
      </dgm:t>
    </dgm:pt>
    <dgm:pt modelId="{4BB223C2-C758-4341-B194-AEFDBF5249E2}" type="sibTrans" cxnId="{ACDB5389-DC97-4F4C-B868-11EFD4AFB6A2}">
      <dgm:prSet/>
      <dgm:spPr/>
      <dgm:t>
        <a:bodyPr/>
        <a:lstStyle/>
        <a:p>
          <a:endParaRPr lang="tr-TR" sz="2000" b="1"/>
        </a:p>
      </dgm:t>
    </dgm:pt>
    <dgm:pt modelId="{D79CEBC3-0186-4776-802C-D623F227BE83}">
      <dgm:prSet phldrT="[Metin]" custT="1"/>
      <dgm:spPr/>
      <dgm:t>
        <a:bodyPr/>
        <a:lstStyle/>
        <a:p>
          <a:r>
            <a:rPr lang="tr-TR" sz="2200" b="1" dirty="0" smtClean="0"/>
            <a:t>Amaçlar</a:t>
          </a:r>
          <a:endParaRPr lang="tr-TR" sz="2200" b="1" dirty="0"/>
        </a:p>
      </dgm:t>
    </dgm:pt>
    <dgm:pt modelId="{49679294-23B1-43B3-9206-F474AFFB578E}" type="parTrans" cxnId="{37B23C1E-7EC6-4FC6-88C0-0C21ACFAE413}">
      <dgm:prSet custT="1"/>
      <dgm:spPr/>
      <dgm:t>
        <a:bodyPr/>
        <a:lstStyle/>
        <a:p>
          <a:endParaRPr lang="tr-TR" sz="1800" b="1"/>
        </a:p>
      </dgm:t>
    </dgm:pt>
    <dgm:pt modelId="{BBD13309-DD04-445C-ACAB-8A4326C75E26}" type="sibTrans" cxnId="{37B23C1E-7EC6-4FC6-88C0-0C21ACFAE413}">
      <dgm:prSet/>
      <dgm:spPr/>
      <dgm:t>
        <a:bodyPr/>
        <a:lstStyle/>
        <a:p>
          <a:endParaRPr lang="tr-TR" sz="2000" b="1"/>
        </a:p>
      </dgm:t>
    </dgm:pt>
    <dgm:pt modelId="{702C201F-6BAF-44B8-8A28-3DE927908AA5}">
      <dgm:prSet phldrT="[Metin]" custT="1"/>
      <dgm:spPr/>
      <dgm:t>
        <a:bodyPr/>
        <a:lstStyle/>
        <a:p>
          <a:r>
            <a:rPr lang="tr-TR" sz="2200" b="1" dirty="0" smtClean="0"/>
            <a:t>Hedefler</a:t>
          </a:r>
          <a:endParaRPr lang="tr-TR" sz="2200" b="1" dirty="0"/>
        </a:p>
      </dgm:t>
    </dgm:pt>
    <dgm:pt modelId="{C1A4DCEC-A37F-4181-9752-99D254D22334}" type="parTrans" cxnId="{24FF40B9-1B47-4803-A3F2-8AE1C6FEDC94}">
      <dgm:prSet custT="1"/>
      <dgm:spPr/>
      <dgm:t>
        <a:bodyPr/>
        <a:lstStyle/>
        <a:p>
          <a:endParaRPr lang="tr-TR" sz="1800" b="1"/>
        </a:p>
      </dgm:t>
    </dgm:pt>
    <dgm:pt modelId="{27B2F511-8DD0-49EB-B2FF-79F44A8D915A}" type="sibTrans" cxnId="{24FF40B9-1B47-4803-A3F2-8AE1C6FEDC94}">
      <dgm:prSet/>
      <dgm:spPr/>
      <dgm:t>
        <a:bodyPr/>
        <a:lstStyle/>
        <a:p>
          <a:endParaRPr lang="tr-TR" sz="2000" b="1"/>
        </a:p>
      </dgm:t>
    </dgm:pt>
    <dgm:pt modelId="{C512FE16-3405-4712-B4AF-AC15F4649A51}">
      <dgm:prSet phldrT="[Metin]" custT="1"/>
      <dgm:spPr/>
      <dgm:t>
        <a:bodyPr/>
        <a:lstStyle/>
        <a:p>
          <a:r>
            <a:rPr lang="tr-TR" sz="2200" b="1" dirty="0" smtClean="0"/>
            <a:t>Faaliyetler</a:t>
          </a:r>
          <a:endParaRPr lang="tr-TR" sz="2200" b="1" dirty="0"/>
        </a:p>
      </dgm:t>
    </dgm:pt>
    <dgm:pt modelId="{342F7DE4-AD45-479B-A1BC-80BB79643DD1}" type="parTrans" cxnId="{0BD4E559-AB08-4CF6-AC97-8A0A6BB8A641}">
      <dgm:prSet custT="1"/>
      <dgm:spPr/>
      <dgm:t>
        <a:bodyPr/>
        <a:lstStyle/>
        <a:p>
          <a:endParaRPr lang="tr-TR" sz="1800" b="1"/>
        </a:p>
      </dgm:t>
    </dgm:pt>
    <dgm:pt modelId="{02126A02-4324-4839-AABA-8AA64D7ED264}" type="sibTrans" cxnId="{0BD4E559-AB08-4CF6-AC97-8A0A6BB8A641}">
      <dgm:prSet/>
      <dgm:spPr/>
      <dgm:t>
        <a:bodyPr/>
        <a:lstStyle/>
        <a:p>
          <a:endParaRPr lang="tr-TR" sz="2000" b="1"/>
        </a:p>
      </dgm:t>
    </dgm:pt>
    <dgm:pt modelId="{D93CBBD7-7158-45FA-A651-838B49DDA7A6}">
      <dgm:prSet phldrT="[Metin]" custT="1"/>
      <dgm:spPr/>
      <dgm:t>
        <a:bodyPr/>
        <a:lstStyle/>
        <a:p>
          <a:r>
            <a:rPr lang="tr-TR" sz="2200" b="1" dirty="0" smtClean="0"/>
            <a:t>Stratejiler</a:t>
          </a:r>
          <a:endParaRPr lang="tr-TR" sz="2200" b="1" dirty="0"/>
        </a:p>
      </dgm:t>
    </dgm:pt>
    <dgm:pt modelId="{FA8DDFB1-3377-4148-AE02-2D6FE299C756}" type="parTrans" cxnId="{BBFE2C9B-B736-48BD-B670-8764E4D3DF44}">
      <dgm:prSet/>
      <dgm:spPr/>
      <dgm:t>
        <a:bodyPr/>
        <a:lstStyle/>
        <a:p>
          <a:endParaRPr lang="tr-TR"/>
        </a:p>
      </dgm:t>
    </dgm:pt>
    <dgm:pt modelId="{51C266C3-ACAD-46DB-8827-274D32EA0896}" type="sibTrans" cxnId="{BBFE2C9B-B736-48BD-B670-8764E4D3DF44}">
      <dgm:prSet/>
      <dgm:spPr/>
      <dgm:t>
        <a:bodyPr/>
        <a:lstStyle/>
        <a:p>
          <a:endParaRPr lang="tr-TR"/>
        </a:p>
      </dgm:t>
    </dgm:pt>
    <dgm:pt modelId="{2DCCA4EC-79D6-4725-A2A6-1B0BFB04E67D}" type="pres">
      <dgm:prSet presAssocID="{7D4AB2B3-C5F1-4CF7-936C-F5A89A484B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0A99B6-9BB9-4187-B148-E4E40F38DC7B}" type="pres">
      <dgm:prSet presAssocID="{7D4AB2B3-C5F1-4CF7-936C-F5A89A484B35}" presName="radial" presStyleCnt="0">
        <dgm:presLayoutVars>
          <dgm:animLvl val="ctr"/>
        </dgm:presLayoutVars>
      </dgm:prSet>
      <dgm:spPr/>
    </dgm:pt>
    <dgm:pt modelId="{690F5FBA-195D-4359-A2B7-B6DC8700D101}" type="pres">
      <dgm:prSet presAssocID="{D8C0E65C-D3D1-4BEC-9002-A09254C913BC}" presName="centerShape" presStyleLbl="vennNode1" presStyleIdx="0" presStyleCnt="7"/>
      <dgm:spPr/>
      <dgm:t>
        <a:bodyPr/>
        <a:lstStyle/>
        <a:p>
          <a:endParaRPr lang="tr-TR"/>
        </a:p>
      </dgm:t>
    </dgm:pt>
    <dgm:pt modelId="{08A33B0E-939C-4B64-9332-067C63765120}" type="pres">
      <dgm:prSet presAssocID="{BBFD49E2-7380-46F4-89D2-12097B2C84C4}" presName="node" presStyleLbl="vennNode1" presStyleIdx="1" presStyleCnt="7" custScaleX="148917" custScaleY="115986" custRadScaleRad="980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3D788F-0AD9-405B-BB3F-155584FECE3C}" type="pres">
      <dgm:prSet presAssocID="{15D2D19D-023B-4044-9318-E30B8780F269}" presName="node" presStyleLbl="vennNode1" presStyleIdx="2" presStyleCnt="7" custScaleX="148917" custScaleY="115986" custRadScaleRad="97498" custRadScaleInc="44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39F03A-A1A9-4199-BF95-05BE75E45409}" type="pres">
      <dgm:prSet presAssocID="{D79CEBC3-0186-4776-802C-D623F227BE83}" presName="node" presStyleLbl="vennNode1" presStyleIdx="3" presStyleCnt="7" custScaleX="148917" custScaleY="115986" custRadScaleRad="98899" custRadScaleInc="-84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42260B-2504-44FB-A826-ABD67753E62F}" type="pres">
      <dgm:prSet presAssocID="{702C201F-6BAF-44B8-8A28-3DE927908AA5}" presName="node" presStyleLbl="vennNode1" presStyleIdx="4" presStyleCnt="7" custScaleX="148917" custScaleY="115986" custRadScaleRad="89526" custRadScaleInc="10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C98B82-5A0B-4793-A628-21B6357433FF}" type="pres">
      <dgm:prSet presAssocID="{C512FE16-3405-4712-B4AF-AC15F4649A51}" presName="node" presStyleLbl="vennNode1" presStyleIdx="5" presStyleCnt="7" custScaleX="148917" custScaleY="115986" custRadScaleRad="94521" custRadScaleInc="106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790DDC-E9E0-48C8-95BF-D242CCD51724}" type="pres">
      <dgm:prSet presAssocID="{D93CBBD7-7158-45FA-A651-838B49DDA7A6}" presName="node" presStyleLbl="vennNode1" presStyleIdx="6" presStyleCnt="7" custScaleX="147769" custScaleY="112725" custRadScaleRad="97498" custRadScaleInc="-44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3BCBCCB-449F-4973-9E55-755726B22A25}" type="presOf" srcId="{15D2D19D-023B-4044-9318-E30B8780F269}" destId="{3A3D788F-0AD9-405B-BB3F-155584FECE3C}" srcOrd="0" destOrd="0" presId="urn:microsoft.com/office/officeart/2005/8/layout/radial3"/>
    <dgm:cxn modelId="{0BD4E559-AB08-4CF6-AC97-8A0A6BB8A641}" srcId="{D8C0E65C-D3D1-4BEC-9002-A09254C913BC}" destId="{C512FE16-3405-4712-B4AF-AC15F4649A51}" srcOrd="4" destOrd="0" parTransId="{342F7DE4-AD45-479B-A1BC-80BB79643DD1}" sibTransId="{02126A02-4324-4839-AABA-8AA64D7ED264}"/>
    <dgm:cxn modelId="{1B65EB75-F34B-41E3-B706-CD63A2045E0B}" type="presOf" srcId="{7D4AB2B3-C5F1-4CF7-936C-F5A89A484B35}" destId="{2DCCA4EC-79D6-4725-A2A6-1B0BFB04E67D}" srcOrd="0" destOrd="0" presId="urn:microsoft.com/office/officeart/2005/8/layout/radial3"/>
    <dgm:cxn modelId="{9E6CDA9F-4226-4833-B7CE-602BAD0EBFBD}" type="presOf" srcId="{D8C0E65C-D3D1-4BEC-9002-A09254C913BC}" destId="{690F5FBA-195D-4359-A2B7-B6DC8700D101}" srcOrd="0" destOrd="0" presId="urn:microsoft.com/office/officeart/2005/8/layout/radial3"/>
    <dgm:cxn modelId="{37B23C1E-7EC6-4FC6-88C0-0C21ACFAE413}" srcId="{D8C0E65C-D3D1-4BEC-9002-A09254C913BC}" destId="{D79CEBC3-0186-4776-802C-D623F227BE83}" srcOrd="2" destOrd="0" parTransId="{49679294-23B1-43B3-9206-F474AFFB578E}" sibTransId="{BBD13309-DD04-445C-ACAB-8A4326C75E26}"/>
    <dgm:cxn modelId="{DB25F95B-C051-4406-B1E6-7F77FCF3BC92}" type="presOf" srcId="{D93CBBD7-7158-45FA-A651-838B49DDA7A6}" destId="{FE790DDC-E9E0-48C8-95BF-D242CCD51724}" srcOrd="0" destOrd="0" presId="urn:microsoft.com/office/officeart/2005/8/layout/radial3"/>
    <dgm:cxn modelId="{4DBD42DB-0F8C-45A5-AE24-41D1527EADAA}" type="presOf" srcId="{C512FE16-3405-4712-B4AF-AC15F4649A51}" destId="{1DC98B82-5A0B-4793-A628-21B6357433FF}" srcOrd="0" destOrd="0" presId="urn:microsoft.com/office/officeart/2005/8/layout/radial3"/>
    <dgm:cxn modelId="{24FF40B9-1B47-4803-A3F2-8AE1C6FEDC94}" srcId="{D8C0E65C-D3D1-4BEC-9002-A09254C913BC}" destId="{702C201F-6BAF-44B8-8A28-3DE927908AA5}" srcOrd="3" destOrd="0" parTransId="{C1A4DCEC-A37F-4181-9752-99D254D22334}" sibTransId="{27B2F511-8DD0-49EB-B2FF-79F44A8D915A}"/>
    <dgm:cxn modelId="{542F6E20-AFC5-4BFC-A962-BF6344568735}" type="presOf" srcId="{D79CEBC3-0186-4776-802C-D623F227BE83}" destId="{9339F03A-A1A9-4199-BF95-05BE75E45409}" srcOrd="0" destOrd="0" presId="urn:microsoft.com/office/officeart/2005/8/layout/radial3"/>
    <dgm:cxn modelId="{D02EE66C-CD70-4AB4-B636-597A60C701B0}" type="presOf" srcId="{BBFD49E2-7380-46F4-89D2-12097B2C84C4}" destId="{08A33B0E-939C-4B64-9332-067C63765120}" srcOrd="0" destOrd="0" presId="urn:microsoft.com/office/officeart/2005/8/layout/radial3"/>
    <dgm:cxn modelId="{BBFE2C9B-B736-48BD-B670-8764E4D3DF44}" srcId="{D8C0E65C-D3D1-4BEC-9002-A09254C913BC}" destId="{D93CBBD7-7158-45FA-A651-838B49DDA7A6}" srcOrd="5" destOrd="0" parTransId="{FA8DDFB1-3377-4148-AE02-2D6FE299C756}" sibTransId="{51C266C3-ACAD-46DB-8827-274D32EA0896}"/>
    <dgm:cxn modelId="{2D164EEB-6B2F-484A-9AEF-14FB1BB61CEF}" type="presOf" srcId="{702C201F-6BAF-44B8-8A28-3DE927908AA5}" destId="{C042260B-2504-44FB-A826-ABD67753E62F}" srcOrd="0" destOrd="0" presId="urn:microsoft.com/office/officeart/2005/8/layout/radial3"/>
    <dgm:cxn modelId="{ACDB5389-DC97-4F4C-B868-11EFD4AFB6A2}" srcId="{D8C0E65C-D3D1-4BEC-9002-A09254C913BC}" destId="{15D2D19D-023B-4044-9318-E30B8780F269}" srcOrd="1" destOrd="0" parTransId="{43B6B978-23F2-4F05-A853-74C8F936235B}" sibTransId="{4BB223C2-C758-4341-B194-AEFDBF5249E2}"/>
    <dgm:cxn modelId="{11A2422B-6896-446B-976B-57FF27B2651F}" srcId="{7D4AB2B3-C5F1-4CF7-936C-F5A89A484B35}" destId="{D8C0E65C-D3D1-4BEC-9002-A09254C913BC}" srcOrd="0" destOrd="0" parTransId="{C4EC7C96-3C7E-4A2A-BE41-E58FCFD9813E}" sibTransId="{329EEACD-9198-4817-BC18-AE2FCADE6AF6}"/>
    <dgm:cxn modelId="{9B699784-FB34-4AE8-92B2-48EFAD9259EF}" srcId="{D8C0E65C-D3D1-4BEC-9002-A09254C913BC}" destId="{BBFD49E2-7380-46F4-89D2-12097B2C84C4}" srcOrd="0" destOrd="0" parTransId="{74C0FE98-9D92-4D7F-9F91-BB9E2D814D4B}" sibTransId="{0BC2D4BA-416C-4B88-9D54-5AAD010775D1}"/>
    <dgm:cxn modelId="{B1561654-1677-49F6-A9B4-1794E56F7325}" type="presParOf" srcId="{2DCCA4EC-79D6-4725-A2A6-1B0BFB04E67D}" destId="{DF0A99B6-9BB9-4187-B148-E4E40F38DC7B}" srcOrd="0" destOrd="0" presId="urn:microsoft.com/office/officeart/2005/8/layout/radial3"/>
    <dgm:cxn modelId="{C0A27AB9-29AE-4525-9182-8A6FAAE2305C}" type="presParOf" srcId="{DF0A99B6-9BB9-4187-B148-E4E40F38DC7B}" destId="{690F5FBA-195D-4359-A2B7-B6DC8700D101}" srcOrd="0" destOrd="0" presId="urn:microsoft.com/office/officeart/2005/8/layout/radial3"/>
    <dgm:cxn modelId="{CB4D3861-9F4E-4E88-BAFE-E336CA2D6D3A}" type="presParOf" srcId="{DF0A99B6-9BB9-4187-B148-E4E40F38DC7B}" destId="{08A33B0E-939C-4B64-9332-067C63765120}" srcOrd="1" destOrd="0" presId="urn:microsoft.com/office/officeart/2005/8/layout/radial3"/>
    <dgm:cxn modelId="{58B2EE75-8BA5-4039-A8A6-6AADBF90DFD9}" type="presParOf" srcId="{DF0A99B6-9BB9-4187-B148-E4E40F38DC7B}" destId="{3A3D788F-0AD9-405B-BB3F-155584FECE3C}" srcOrd="2" destOrd="0" presId="urn:microsoft.com/office/officeart/2005/8/layout/radial3"/>
    <dgm:cxn modelId="{C3A9E81C-C2D9-406E-9CCD-4DFA694681C8}" type="presParOf" srcId="{DF0A99B6-9BB9-4187-B148-E4E40F38DC7B}" destId="{9339F03A-A1A9-4199-BF95-05BE75E45409}" srcOrd="3" destOrd="0" presId="urn:microsoft.com/office/officeart/2005/8/layout/radial3"/>
    <dgm:cxn modelId="{4F38E12A-099E-4DE2-81D3-B157B3CB08C7}" type="presParOf" srcId="{DF0A99B6-9BB9-4187-B148-E4E40F38DC7B}" destId="{C042260B-2504-44FB-A826-ABD67753E62F}" srcOrd="4" destOrd="0" presId="urn:microsoft.com/office/officeart/2005/8/layout/radial3"/>
    <dgm:cxn modelId="{CBF4457C-AC4A-4653-9CFB-0C9AC1D32216}" type="presParOf" srcId="{DF0A99B6-9BB9-4187-B148-E4E40F38DC7B}" destId="{1DC98B82-5A0B-4793-A628-21B6357433FF}" srcOrd="5" destOrd="0" presId="urn:microsoft.com/office/officeart/2005/8/layout/radial3"/>
    <dgm:cxn modelId="{6F6BC08C-5F9A-4248-AE97-02D10D5EFB58}" type="presParOf" srcId="{DF0A99B6-9BB9-4187-B148-E4E40F38DC7B}" destId="{FE790DDC-E9E0-48C8-95BF-D242CCD51724}" srcOrd="6" destOrd="0" presId="urn:microsoft.com/office/officeart/2005/8/layout/radial3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4B3718-88A5-4CEF-A5E6-81C0B2DE9E7F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B79BC106-52CD-43BB-BED6-47532E5978B4}">
      <dgm:prSet phldrT="[Metin]" custT="1"/>
      <dgm:spPr/>
      <dgm:t>
        <a:bodyPr/>
        <a:lstStyle/>
        <a:p>
          <a:r>
            <a:rPr lang="tr-TR" sz="2200" b="1" dirty="0" smtClean="0"/>
            <a:t>Maliyet</a:t>
          </a:r>
          <a:endParaRPr lang="tr-TR" sz="2200" b="1" dirty="0"/>
        </a:p>
      </dgm:t>
    </dgm:pt>
    <dgm:pt modelId="{6D3BAB3A-BCA1-4C91-BF72-37058C911380}" type="parTrans" cxnId="{523359B8-AD32-4172-9EC9-334F36A9CB62}">
      <dgm:prSet/>
      <dgm:spPr/>
      <dgm:t>
        <a:bodyPr/>
        <a:lstStyle/>
        <a:p>
          <a:endParaRPr lang="tr-TR"/>
        </a:p>
      </dgm:t>
    </dgm:pt>
    <dgm:pt modelId="{054E3292-0FAD-418C-AD07-C156DCC5E01A}" type="sibTrans" cxnId="{523359B8-AD32-4172-9EC9-334F36A9CB62}">
      <dgm:prSet/>
      <dgm:spPr/>
      <dgm:t>
        <a:bodyPr/>
        <a:lstStyle/>
        <a:p>
          <a:endParaRPr lang="tr-TR"/>
        </a:p>
      </dgm:t>
    </dgm:pt>
    <dgm:pt modelId="{84E56360-8710-49FB-8BE7-E2C81C0E8568}">
      <dgm:prSet phldrT="[Metin]" custT="1"/>
      <dgm:spPr/>
      <dgm:t>
        <a:bodyPr/>
        <a:lstStyle/>
        <a:p>
          <a:r>
            <a:rPr lang="tr-TR" sz="2200" b="1" dirty="0" smtClean="0"/>
            <a:t>Zaman</a:t>
          </a:r>
          <a:endParaRPr lang="tr-TR" sz="2200" b="1" dirty="0"/>
        </a:p>
      </dgm:t>
    </dgm:pt>
    <dgm:pt modelId="{5EB0B33E-E396-488D-8AA3-F80AAB0EE7B8}" type="parTrans" cxnId="{45945192-6B53-44B3-BF2C-809987C0CAC1}">
      <dgm:prSet/>
      <dgm:spPr/>
      <dgm:t>
        <a:bodyPr/>
        <a:lstStyle/>
        <a:p>
          <a:endParaRPr lang="tr-TR"/>
        </a:p>
      </dgm:t>
    </dgm:pt>
    <dgm:pt modelId="{84B63DBB-59B6-405D-97C2-F3CE3EA42135}" type="sibTrans" cxnId="{45945192-6B53-44B3-BF2C-809987C0CAC1}">
      <dgm:prSet/>
      <dgm:spPr/>
      <dgm:t>
        <a:bodyPr/>
        <a:lstStyle/>
        <a:p>
          <a:endParaRPr lang="tr-TR"/>
        </a:p>
      </dgm:t>
    </dgm:pt>
    <dgm:pt modelId="{9737B2F3-C530-4F91-A4F7-D2782F468B24}">
      <dgm:prSet phldrT="[Metin]" custT="1"/>
      <dgm:spPr/>
      <dgm:t>
        <a:bodyPr/>
        <a:lstStyle/>
        <a:p>
          <a:r>
            <a:rPr lang="tr-TR" sz="2200" b="1" dirty="0" smtClean="0"/>
            <a:t>Miktar</a:t>
          </a:r>
          <a:endParaRPr lang="tr-TR" sz="2200" b="1" dirty="0"/>
        </a:p>
      </dgm:t>
    </dgm:pt>
    <dgm:pt modelId="{1AE0EB67-0319-4B65-8C95-9EBCAD710937}" type="parTrans" cxnId="{802AEDD6-F4A6-4A71-8C6C-EFB8EAE47A7B}">
      <dgm:prSet/>
      <dgm:spPr/>
      <dgm:t>
        <a:bodyPr/>
        <a:lstStyle/>
        <a:p>
          <a:endParaRPr lang="tr-TR"/>
        </a:p>
      </dgm:t>
    </dgm:pt>
    <dgm:pt modelId="{EAE8DE9E-202B-43E6-93E7-7E7C663BC88E}" type="sibTrans" cxnId="{802AEDD6-F4A6-4A71-8C6C-EFB8EAE47A7B}">
      <dgm:prSet/>
      <dgm:spPr/>
      <dgm:t>
        <a:bodyPr/>
        <a:lstStyle/>
        <a:p>
          <a:endParaRPr lang="tr-TR"/>
        </a:p>
      </dgm:t>
    </dgm:pt>
    <dgm:pt modelId="{3467AFE8-0BEC-44CD-A9B3-BFA1B7B72A3D}" type="pres">
      <dgm:prSet presAssocID="{CC4B3718-88A5-4CEF-A5E6-81C0B2DE9E7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C685920-8794-4E33-ADCF-1B9208181EF0}" type="pres">
      <dgm:prSet presAssocID="{B79BC106-52CD-43BB-BED6-47532E5978B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AEBDF9-C9D0-4644-8A21-C519728749E6}" type="pres">
      <dgm:prSet presAssocID="{B79BC106-52CD-43BB-BED6-47532E5978B4}" presName="gear1srcNode" presStyleLbl="node1" presStyleIdx="0" presStyleCnt="3"/>
      <dgm:spPr/>
      <dgm:t>
        <a:bodyPr/>
        <a:lstStyle/>
        <a:p>
          <a:endParaRPr lang="tr-TR"/>
        </a:p>
      </dgm:t>
    </dgm:pt>
    <dgm:pt modelId="{05077A5D-0B1D-472A-B08B-B5BCFB8A7DCA}" type="pres">
      <dgm:prSet presAssocID="{B79BC106-52CD-43BB-BED6-47532E5978B4}" presName="gear1dstNode" presStyleLbl="node1" presStyleIdx="0" presStyleCnt="3"/>
      <dgm:spPr/>
      <dgm:t>
        <a:bodyPr/>
        <a:lstStyle/>
        <a:p>
          <a:endParaRPr lang="tr-TR"/>
        </a:p>
      </dgm:t>
    </dgm:pt>
    <dgm:pt modelId="{7478B9A1-DA6D-4095-8B66-2EDB9BBFC4CF}" type="pres">
      <dgm:prSet presAssocID="{84E56360-8710-49FB-8BE7-E2C81C0E856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ADCDAE-D91E-4510-8B23-23CA3E1F05D7}" type="pres">
      <dgm:prSet presAssocID="{84E56360-8710-49FB-8BE7-E2C81C0E8568}" presName="gear2srcNode" presStyleLbl="node1" presStyleIdx="1" presStyleCnt="3"/>
      <dgm:spPr/>
      <dgm:t>
        <a:bodyPr/>
        <a:lstStyle/>
        <a:p>
          <a:endParaRPr lang="tr-TR"/>
        </a:p>
      </dgm:t>
    </dgm:pt>
    <dgm:pt modelId="{046FC1E8-5D08-427F-AD78-7A965B2E8182}" type="pres">
      <dgm:prSet presAssocID="{84E56360-8710-49FB-8BE7-E2C81C0E8568}" presName="gear2dstNode" presStyleLbl="node1" presStyleIdx="1" presStyleCnt="3"/>
      <dgm:spPr/>
      <dgm:t>
        <a:bodyPr/>
        <a:lstStyle/>
        <a:p>
          <a:endParaRPr lang="tr-TR"/>
        </a:p>
      </dgm:t>
    </dgm:pt>
    <dgm:pt modelId="{91A51C00-D818-4B4C-ABDA-578A67863786}" type="pres">
      <dgm:prSet presAssocID="{9737B2F3-C530-4F91-A4F7-D2782F468B24}" presName="gear3" presStyleLbl="node1" presStyleIdx="2" presStyleCnt="3"/>
      <dgm:spPr/>
      <dgm:t>
        <a:bodyPr/>
        <a:lstStyle/>
        <a:p>
          <a:endParaRPr lang="tr-TR"/>
        </a:p>
      </dgm:t>
    </dgm:pt>
    <dgm:pt modelId="{0165C082-8A9A-4F3B-9439-7EBB14CC6D0F}" type="pres">
      <dgm:prSet presAssocID="{9737B2F3-C530-4F91-A4F7-D2782F468B2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AEFC99-9450-4A11-814C-CD5E96AD7861}" type="pres">
      <dgm:prSet presAssocID="{9737B2F3-C530-4F91-A4F7-D2782F468B24}" presName="gear3srcNode" presStyleLbl="node1" presStyleIdx="2" presStyleCnt="3"/>
      <dgm:spPr/>
      <dgm:t>
        <a:bodyPr/>
        <a:lstStyle/>
        <a:p>
          <a:endParaRPr lang="tr-TR"/>
        </a:p>
      </dgm:t>
    </dgm:pt>
    <dgm:pt modelId="{87FFF2B4-E0FC-4D53-BF63-D7D3B319CF6A}" type="pres">
      <dgm:prSet presAssocID="{9737B2F3-C530-4F91-A4F7-D2782F468B24}" presName="gear3dstNode" presStyleLbl="node1" presStyleIdx="2" presStyleCnt="3"/>
      <dgm:spPr/>
      <dgm:t>
        <a:bodyPr/>
        <a:lstStyle/>
        <a:p>
          <a:endParaRPr lang="tr-TR"/>
        </a:p>
      </dgm:t>
    </dgm:pt>
    <dgm:pt modelId="{D784DD41-8248-48C3-AEB0-19897C33D75E}" type="pres">
      <dgm:prSet presAssocID="{054E3292-0FAD-418C-AD07-C156DCC5E01A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FAF5F6A3-5FFE-4AC3-A23C-D48DF3AE1C59}" type="pres">
      <dgm:prSet presAssocID="{84B63DBB-59B6-405D-97C2-F3CE3EA42135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7280D7E2-6DE4-4C22-8EF7-A92EAA0302DE}" type="pres">
      <dgm:prSet presAssocID="{EAE8DE9E-202B-43E6-93E7-7E7C663BC88E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997C6878-53CF-487F-B394-0FDE4B19EA55}" type="presOf" srcId="{9737B2F3-C530-4F91-A4F7-D2782F468B24}" destId="{0165C082-8A9A-4F3B-9439-7EBB14CC6D0F}" srcOrd="1" destOrd="0" presId="urn:microsoft.com/office/officeart/2005/8/layout/gear1"/>
    <dgm:cxn modelId="{802AEDD6-F4A6-4A71-8C6C-EFB8EAE47A7B}" srcId="{CC4B3718-88A5-4CEF-A5E6-81C0B2DE9E7F}" destId="{9737B2F3-C530-4F91-A4F7-D2782F468B24}" srcOrd="2" destOrd="0" parTransId="{1AE0EB67-0319-4B65-8C95-9EBCAD710937}" sibTransId="{EAE8DE9E-202B-43E6-93E7-7E7C663BC88E}"/>
    <dgm:cxn modelId="{47D9AC34-DBF5-432F-8FF0-46A7C1B7FA11}" type="presOf" srcId="{9737B2F3-C530-4F91-A4F7-D2782F468B24}" destId="{91A51C00-D818-4B4C-ABDA-578A67863786}" srcOrd="0" destOrd="0" presId="urn:microsoft.com/office/officeart/2005/8/layout/gear1"/>
    <dgm:cxn modelId="{7E1CFC22-8769-4F6E-891B-C8F27A157FCC}" type="presOf" srcId="{84E56360-8710-49FB-8BE7-E2C81C0E8568}" destId="{046FC1E8-5D08-427F-AD78-7A965B2E8182}" srcOrd="2" destOrd="0" presId="urn:microsoft.com/office/officeart/2005/8/layout/gear1"/>
    <dgm:cxn modelId="{368B935E-082F-4AEE-A6D3-A8CC90D093DD}" type="presOf" srcId="{84B63DBB-59B6-405D-97C2-F3CE3EA42135}" destId="{FAF5F6A3-5FFE-4AC3-A23C-D48DF3AE1C59}" srcOrd="0" destOrd="0" presId="urn:microsoft.com/office/officeart/2005/8/layout/gear1"/>
    <dgm:cxn modelId="{55D26FFB-4BC5-4AC9-9EA1-C9802D392708}" type="presOf" srcId="{9737B2F3-C530-4F91-A4F7-D2782F468B24}" destId="{87FFF2B4-E0FC-4D53-BF63-D7D3B319CF6A}" srcOrd="3" destOrd="0" presId="urn:microsoft.com/office/officeart/2005/8/layout/gear1"/>
    <dgm:cxn modelId="{98DE9806-E538-447F-861F-7820A4982632}" type="presOf" srcId="{B79BC106-52CD-43BB-BED6-47532E5978B4}" destId="{9C685920-8794-4E33-ADCF-1B9208181EF0}" srcOrd="0" destOrd="0" presId="urn:microsoft.com/office/officeart/2005/8/layout/gear1"/>
    <dgm:cxn modelId="{45945192-6B53-44B3-BF2C-809987C0CAC1}" srcId="{CC4B3718-88A5-4CEF-A5E6-81C0B2DE9E7F}" destId="{84E56360-8710-49FB-8BE7-E2C81C0E8568}" srcOrd="1" destOrd="0" parTransId="{5EB0B33E-E396-488D-8AA3-F80AAB0EE7B8}" sibTransId="{84B63DBB-59B6-405D-97C2-F3CE3EA42135}"/>
    <dgm:cxn modelId="{556A2204-9593-4D15-9D88-866FDA083399}" type="presOf" srcId="{84E56360-8710-49FB-8BE7-E2C81C0E8568}" destId="{7478B9A1-DA6D-4095-8B66-2EDB9BBFC4CF}" srcOrd="0" destOrd="0" presId="urn:microsoft.com/office/officeart/2005/8/layout/gear1"/>
    <dgm:cxn modelId="{523359B8-AD32-4172-9EC9-334F36A9CB62}" srcId="{CC4B3718-88A5-4CEF-A5E6-81C0B2DE9E7F}" destId="{B79BC106-52CD-43BB-BED6-47532E5978B4}" srcOrd="0" destOrd="0" parTransId="{6D3BAB3A-BCA1-4C91-BF72-37058C911380}" sibTransId="{054E3292-0FAD-418C-AD07-C156DCC5E01A}"/>
    <dgm:cxn modelId="{09038711-F457-4899-9805-042730334FCC}" type="presOf" srcId="{054E3292-0FAD-418C-AD07-C156DCC5E01A}" destId="{D784DD41-8248-48C3-AEB0-19897C33D75E}" srcOrd="0" destOrd="0" presId="urn:microsoft.com/office/officeart/2005/8/layout/gear1"/>
    <dgm:cxn modelId="{F83C5231-90BA-4979-BAE8-E016BB7B52C1}" type="presOf" srcId="{9737B2F3-C530-4F91-A4F7-D2782F468B24}" destId="{CDAEFC99-9450-4A11-814C-CD5E96AD7861}" srcOrd="2" destOrd="0" presId="urn:microsoft.com/office/officeart/2005/8/layout/gear1"/>
    <dgm:cxn modelId="{146EFBD7-091B-4CE1-95BA-835FF469B13A}" type="presOf" srcId="{84E56360-8710-49FB-8BE7-E2C81C0E8568}" destId="{7CADCDAE-D91E-4510-8B23-23CA3E1F05D7}" srcOrd="1" destOrd="0" presId="urn:microsoft.com/office/officeart/2005/8/layout/gear1"/>
    <dgm:cxn modelId="{6458CA73-E080-4072-8CAB-F2568E278076}" type="presOf" srcId="{B79BC106-52CD-43BB-BED6-47532E5978B4}" destId="{05077A5D-0B1D-472A-B08B-B5BCFB8A7DCA}" srcOrd="2" destOrd="0" presId="urn:microsoft.com/office/officeart/2005/8/layout/gear1"/>
    <dgm:cxn modelId="{1FEBD59F-374D-4938-B192-B82ACCF8ABCE}" type="presOf" srcId="{B79BC106-52CD-43BB-BED6-47532E5978B4}" destId="{07AEBDF9-C9D0-4644-8A21-C519728749E6}" srcOrd="1" destOrd="0" presId="urn:microsoft.com/office/officeart/2005/8/layout/gear1"/>
    <dgm:cxn modelId="{7008F8F1-3C1E-4F4E-9940-02C2969C359F}" type="presOf" srcId="{CC4B3718-88A5-4CEF-A5E6-81C0B2DE9E7F}" destId="{3467AFE8-0BEC-44CD-A9B3-BFA1B7B72A3D}" srcOrd="0" destOrd="0" presId="urn:microsoft.com/office/officeart/2005/8/layout/gear1"/>
    <dgm:cxn modelId="{B116417C-11EA-4AAB-A38B-DE9D11E4E69B}" type="presOf" srcId="{EAE8DE9E-202B-43E6-93E7-7E7C663BC88E}" destId="{7280D7E2-6DE4-4C22-8EF7-A92EAA0302DE}" srcOrd="0" destOrd="0" presId="urn:microsoft.com/office/officeart/2005/8/layout/gear1"/>
    <dgm:cxn modelId="{BE2750EA-51E6-4695-AFC6-6717CB150649}" type="presParOf" srcId="{3467AFE8-0BEC-44CD-A9B3-BFA1B7B72A3D}" destId="{9C685920-8794-4E33-ADCF-1B9208181EF0}" srcOrd="0" destOrd="0" presId="urn:microsoft.com/office/officeart/2005/8/layout/gear1"/>
    <dgm:cxn modelId="{523406B3-E92C-431B-82AA-E87210314378}" type="presParOf" srcId="{3467AFE8-0BEC-44CD-A9B3-BFA1B7B72A3D}" destId="{07AEBDF9-C9D0-4644-8A21-C519728749E6}" srcOrd="1" destOrd="0" presId="urn:microsoft.com/office/officeart/2005/8/layout/gear1"/>
    <dgm:cxn modelId="{59CDADD0-73D9-4970-9666-A20E48FFC784}" type="presParOf" srcId="{3467AFE8-0BEC-44CD-A9B3-BFA1B7B72A3D}" destId="{05077A5D-0B1D-472A-B08B-B5BCFB8A7DCA}" srcOrd="2" destOrd="0" presId="urn:microsoft.com/office/officeart/2005/8/layout/gear1"/>
    <dgm:cxn modelId="{DFF1257B-5A39-434E-AB6B-3F9AC8A049A4}" type="presParOf" srcId="{3467AFE8-0BEC-44CD-A9B3-BFA1B7B72A3D}" destId="{7478B9A1-DA6D-4095-8B66-2EDB9BBFC4CF}" srcOrd="3" destOrd="0" presId="urn:microsoft.com/office/officeart/2005/8/layout/gear1"/>
    <dgm:cxn modelId="{BF608227-A284-4F49-A034-657661619AC3}" type="presParOf" srcId="{3467AFE8-0BEC-44CD-A9B3-BFA1B7B72A3D}" destId="{7CADCDAE-D91E-4510-8B23-23CA3E1F05D7}" srcOrd="4" destOrd="0" presId="urn:microsoft.com/office/officeart/2005/8/layout/gear1"/>
    <dgm:cxn modelId="{94B9A25F-DF77-483D-96AA-A00628A4D1C6}" type="presParOf" srcId="{3467AFE8-0BEC-44CD-A9B3-BFA1B7B72A3D}" destId="{046FC1E8-5D08-427F-AD78-7A965B2E8182}" srcOrd="5" destOrd="0" presId="urn:microsoft.com/office/officeart/2005/8/layout/gear1"/>
    <dgm:cxn modelId="{EB481A8A-6D8A-40D0-BCD6-14265C771263}" type="presParOf" srcId="{3467AFE8-0BEC-44CD-A9B3-BFA1B7B72A3D}" destId="{91A51C00-D818-4B4C-ABDA-578A67863786}" srcOrd="6" destOrd="0" presId="urn:microsoft.com/office/officeart/2005/8/layout/gear1"/>
    <dgm:cxn modelId="{1B669632-6329-44E0-BD9A-CAE501C8F40C}" type="presParOf" srcId="{3467AFE8-0BEC-44CD-A9B3-BFA1B7B72A3D}" destId="{0165C082-8A9A-4F3B-9439-7EBB14CC6D0F}" srcOrd="7" destOrd="0" presId="urn:microsoft.com/office/officeart/2005/8/layout/gear1"/>
    <dgm:cxn modelId="{82029665-FCA3-4DE5-91FD-3076552485A3}" type="presParOf" srcId="{3467AFE8-0BEC-44CD-A9B3-BFA1B7B72A3D}" destId="{CDAEFC99-9450-4A11-814C-CD5E96AD7861}" srcOrd="8" destOrd="0" presId="urn:microsoft.com/office/officeart/2005/8/layout/gear1"/>
    <dgm:cxn modelId="{26FDB9F2-D913-4F74-94EA-3DB10F8E8B42}" type="presParOf" srcId="{3467AFE8-0BEC-44CD-A9B3-BFA1B7B72A3D}" destId="{87FFF2B4-E0FC-4D53-BF63-D7D3B319CF6A}" srcOrd="9" destOrd="0" presId="urn:microsoft.com/office/officeart/2005/8/layout/gear1"/>
    <dgm:cxn modelId="{4EDB1CC6-1BE4-427D-9369-902571289722}" type="presParOf" srcId="{3467AFE8-0BEC-44CD-A9B3-BFA1B7B72A3D}" destId="{D784DD41-8248-48C3-AEB0-19897C33D75E}" srcOrd="10" destOrd="0" presId="urn:microsoft.com/office/officeart/2005/8/layout/gear1"/>
    <dgm:cxn modelId="{9C3FE152-C023-49E4-B95A-606F1EB4A25E}" type="presParOf" srcId="{3467AFE8-0BEC-44CD-A9B3-BFA1B7B72A3D}" destId="{FAF5F6A3-5FFE-4AC3-A23C-D48DF3AE1C59}" srcOrd="11" destOrd="0" presId="urn:microsoft.com/office/officeart/2005/8/layout/gear1"/>
    <dgm:cxn modelId="{323877FE-9E46-4296-9137-65D0800CB688}" type="presParOf" srcId="{3467AFE8-0BEC-44CD-A9B3-BFA1B7B72A3D}" destId="{7280D7E2-6DE4-4C22-8EF7-A92EAA0302D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47128-F94D-4077-B38D-7E1AEE791294}" type="doc">
      <dgm:prSet loTypeId="urn:microsoft.com/office/officeart/2005/8/layout/arrow5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1886E0B3-1875-403E-9D0C-2F099474B63C}">
      <dgm:prSet phldrT="[Metin]" custT="1"/>
      <dgm:spPr/>
      <dgm:t>
        <a:bodyPr/>
        <a:lstStyle/>
        <a:p>
          <a:r>
            <a:rPr lang="tr-TR" sz="2400" b="1" dirty="0" smtClean="0"/>
            <a:t>2010-2014</a:t>
          </a:r>
          <a:endParaRPr lang="tr-TR" sz="2400" b="1" dirty="0"/>
        </a:p>
      </dgm:t>
    </dgm:pt>
    <dgm:pt modelId="{62934704-105E-4938-85CD-17970B02A515}" type="parTrans" cxnId="{6F4FA804-7799-4483-9273-DB3D4BB092B1}">
      <dgm:prSet/>
      <dgm:spPr/>
      <dgm:t>
        <a:bodyPr/>
        <a:lstStyle/>
        <a:p>
          <a:endParaRPr lang="tr-TR"/>
        </a:p>
      </dgm:t>
    </dgm:pt>
    <dgm:pt modelId="{52D65F7E-9DA1-48CD-8C0F-05DA0A9DAA21}" type="sibTrans" cxnId="{6F4FA804-7799-4483-9273-DB3D4BB092B1}">
      <dgm:prSet/>
      <dgm:spPr/>
      <dgm:t>
        <a:bodyPr/>
        <a:lstStyle/>
        <a:p>
          <a:endParaRPr lang="tr-TR"/>
        </a:p>
      </dgm:t>
    </dgm:pt>
    <dgm:pt modelId="{90B4E59E-244F-4EEF-8DD9-333E93FE5DE6}">
      <dgm:prSet phldrT="[Metin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b="1" dirty="0" smtClean="0"/>
            <a:t>2015-2019</a:t>
          </a:r>
          <a:endParaRPr lang="tr-TR" sz="2400" b="1" dirty="0"/>
        </a:p>
      </dgm:t>
    </dgm:pt>
    <dgm:pt modelId="{ACDB19FA-7BA8-4C8A-9AC2-33BA6CBE3167}" type="parTrans" cxnId="{197A6105-BEAD-433C-B785-32703B7AC23C}">
      <dgm:prSet/>
      <dgm:spPr/>
      <dgm:t>
        <a:bodyPr/>
        <a:lstStyle/>
        <a:p>
          <a:endParaRPr lang="tr-TR"/>
        </a:p>
      </dgm:t>
    </dgm:pt>
    <dgm:pt modelId="{75011631-7812-4E11-B22A-6692253D717D}" type="sibTrans" cxnId="{197A6105-BEAD-433C-B785-32703B7AC23C}">
      <dgm:prSet/>
      <dgm:spPr/>
      <dgm:t>
        <a:bodyPr/>
        <a:lstStyle/>
        <a:p>
          <a:endParaRPr lang="tr-TR"/>
        </a:p>
      </dgm:t>
    </dgm:pt>
    <dgm:pt modelId="{444CAE9B-8989-4B48-A4B6-92596FEDB57E}" type="pres">
      <dgm:prSet presAssocID="{7DD47128-F94D-4077-B38D-7E1AEE7912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BD6021-8A44-427C-A60E-2E17F83F490B}" type="pres">
      <dgm:prSet presAssocID="{1886E0B3-1875-403E-9D0C-2F099474B63C}" presName="arrow" presStyleLbl="node1" presStyleIdx="0" presStyleCnt="2" custScaleX="70338" custScaleY="100392" custRadScaleRad="69008" custRadScaleInc="-11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AED5A3-9B30-45AF-892A-6EAED9B86D4A}" type="pres">
      <dgm:prSet presAssocID="{90B4E59E-244F-4EEF-8DD9-333E93FE5DE6}" presName="arrow" presStyleLbl="node1" presStyleIdx="1" presStyleCnt="2" custScaleX="70338" custScaleY="100392" custRadScaleRad="77361" custRadScaleInc="-1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F4FA804-7799-4483-9273-DB3D4BB092B1}" srcId="{7DD47128-F94D-4077-B38D-7E1AEE791294}" destId="{1886E0B3-1875-403E-9D0C-2F099474B63C}" srcOrd="0" destOrd="0" parTransId="{62934704-105E-4938-85CD-17970B02A515}" sibTransId="{52D65F7E-9DA1-48CD-8C0F-05DA0A9DAA21}"/>
    <dgm:cxn modelId="{0CCFDE34-E88C-426D-9E5A-AB837C8B8F1C}" type="presOf" srcId="{7DD47128-F94D-4077-B38D-7E1AEE791294}" destId="{444CAE9B-8989-4B48-A4B6-92596FEDB57E}" srcOrd="0" destOrd="0" presId="urn:microsoft.com/office/officeart/2005/8/layout/arrow5"/>
    <dgm:cxn modelId="{815E2696-16CB-4923-AB69-24FA6A6D2724}" type="presOf" srcId="{1886E0B3-1875-403E-9D0C-2F099474B63C}" destId="{12BD6021-8A44-427C-A60E-2E17F83F490B}" srcOrd="0" destOrd="0" presId="urn:microsoft.com/office/officeart/2005/8/layout/arrow5"/>
    <dgm:cxn modelId="{F357FD79-7FEC-44F5-8663-AEEC0AC1EAF1}" type="presOf" srcId="{90B4E59E-244F-4EEF-8DD9-333E93FE5DE6}" destId="{37AED5A3-9B30-45AF-892A-6EAED9B86D4A}" srcOrd="0" destOrd="0" presId="urn:microsoft.com/office/officeart/2005/8/layout/arrow5"/>
    <dgm:cxn modelId="{197A6105-BEAD-433C-B785-32703B7AC23C}" srcId="{7DD47128-F94D-4077-B38D-7E1AEE791294}" destId="{90B4E59E-244F-4EEF-8DD9-333E93FE5DE6}" srcOrd="1" destOrd="0" parTransId="{ACDB19FA-7BA8-4C8A-9AC2-33BA6CBE3167}" sibTransId="{75011631-7812-4E11-B22A-6692253D717D}"/>
    <dgm:cxn modelId="{E6C1CBBA-C696-4B34-AF79-4556442C6636}" type="presParOf" srcId="{444CAE9B-8989-4B48-A4B6-92596FEDB57E}" destId="{12BD6021-8A44-427C-A60E-2E17F83F490B}" srcOrd="0" destOrd="0" presId="urn:microsoft.com/office/officeart/2005/8/layout/arrow5"/>
    <dgm:cxn modelId="{3E1AFB25-FA89-4799-9BA0-A2DECF6AC12D}" type="presParOf" srcId="{444CAE9B-8989-4B48-A4B6-92596FEDB57E}" destId="{37AED5A3-9B30-45AF-892A-6EAED9B86D4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4301A-D6C8-46A6-A2FF-959F2695FBC9}">
      <dsp:nvSpPr>
        <dsp:cNvPr id="0" name=""/>
        <dsp:cNvSpPr/>
      </dsp:nvSpPr>
      <dsp:spPr>
        <a:xfrm rot="5400000">
          <a:off x="255273" y="1122236"/>
          <a:ext cx="954830" cy="1087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240E4-D7D2-4B69-B699-3AAB22BC2A0F}">
      <dsp:nvSpPr>
        <dsp:cNvPr id="0" name=""/>
        <dsp:cNvSpPr/>
      </dsp:nvSpPr>
      <dsp:spPr>
        <a:xfrm>
          <a:off x="2301" y="63788"/>
          <a:ext cx="1607372" cy="1125108"/>
        </a:xfrm>
        <a:prstGeom prst="snip1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Stratejik Amaç</a:t>
          </a:r>
          <a:endParaRPr lang="tr-TR" sz="2200" b="1" kern="1200" dirty="0"/>
        </a:p>
      </dsp:txBody>
      <dsp:txXfrm>
        <a:off x="2301" y="157549"/>
        <a:ext cx="1513611" cy="1031347"/>
      </dsp:txXfrm>
    </dsp:sp>
    <dsp:sp modelId="{2706A307-643E-44C3-AF63-4D5386B9BAD9}">
      <dsp:nvSpPr>
        <dsp:cNvPr id="0" name=""/>
        <dsp:cNvSpPr/>
      </dsp:nvSpPr>
      <dsp:spPr>
        <a:xfrm>
          <a:off x="1609673" y="171093"/>
          <a:ext cx="1169049" cy="90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4895B-0DA7-4A3A-B896-1794684F4DD2}">
      <dsp:nvSpPr>
        <dsp:cNvPr id="0" name=""/>
        <dsp:cNvSpPr/>
      </dsp:nvSpPr>
      <dsp:spPr>
        <a:xfrm rot="5400000">
          <a:off x="1587955" y="2386104"/>
          <a:ext cx="954830" cy="108704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33530"/>
            <a:satOff val="-1621"/>
            <a:lumOff val="120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162F2-4C26-4FA5-9C94-B7378AF62A6F}">
      <dsp:nvSpPr>
        <dsp:cNvPr id="0" name=""/>
        <dsp:cNvSpPr/>
      </dsp:nvSpPr>
      <dsp:spPr>
        <a:xfrm>
          <a:off x="1334983" y="1327656"/>
          <a:ext cx="1607372" cy="1125108"/>
        </a:xfrm>
        <a:prstGeom prst="snip1Rect">
          <a:avLst/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Stratejik Hedef</a:t>
          </a:r>
          <a:endParaRPr lang="tr-TR" sz="2200" b="1" kern="1200" dirty="0"/>
        </a:p>
      </dsp:txBody>
      <dsp:txXfrm>
        <a:off x="1334983" y="1421417"/>
        <a:ext cx="1513611" cy="1031347"/>
      </dsp:txXfrm>
    </dsp:sp>
    <dsp:sp modelId="{6AB7C76B-2006-4951-B543-090C98A56F86}">
      <dsp:nvSpPr>
        <dsp:cNvPr id="0" name=""/>
        <dsp:cNvSpPr/>
      </dsp:nvSpPr>
      <dsp:spPr>
        <a:xfrm>
          <a:off x="2942355" y="1434961"/>
          <a:ext cx="1169049" cy="909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6FD40-6199-4F05-9672-0E19F65BF6FF}">
      <dsp:nvSpPr>
        <dsp:cNvPr id="0" name=""/>
        <dsp:cNvSpPr/>
      </dsp:nvSpPr>
      <dsp:spPr>
        <a:xfrm>
          <a:off x="2667665" y="2591524"/>
          <a:ext cx="1607372" cy="1125108"/>
        </a:xfrm>
        <a:prstGeom prst="snip1Rect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Performans Hedefi</a:t>
          </a:r>
          <a:endParaRPr lang="tr-TR" sz="2200" b="1" kern="1200" dirty="0"/>
        </a:p>
      </dsp:txBody>
      <dsp:txXfrm>
        <a:off x="2667665" y="2685285"/>
        <a:ext cx="1513611" cy="1031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838A4-B333-4862-9691-A5E00C7A2537}">
      <dsp:nvSpPr>
        <dsp:cNvPr id="0" name=""/>
        <dsp:cNvSpPr/>
      </dsp:nvSpPr>
      <dsp:spPr>
        <a:xfrm>
          <a:off x="-5361397" y="-821021"/>
          <a:ext cx="6384030" cy="6384030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AD0CB-183F-46AD-8A26-B1085E2545BC}">
      <dsp:nvSpPr>
        <dsp:cNvPr id="0" name=""/>
        <dsp:cNvSpPr/>
      </dsp:nvSpPr>
      <dsp:spPr>
        <a:xfrm>
          <a:off x="381274" y="216024"/>
          <a:ext cx="7484054" cy="56661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Girdi Göstergeleri	</a:t>
          </a:r>
          <a:endParaRPr lang="tr-TR" sz="1800" b="1" kern="1200" dirty="0"/>
        </a:p>
      </dsp:txBody>
      <dsp:txXfrm>
        <a:off x="381274" y="216024"/>
        <a:ext cx="7484054" cy="566613"/>
      </dsp:txXfrm>
    </dsp:sp>
    <dsp:sp modelId="{5AEB7024-DFC2-4C48-ADE4-713257749AC3}">
      <dsp:nvSpPr>
        <dsp:cNvPr id="0" name=""/>
        <dsp:cNvSpPr/>
      </dsp:nvSpPr>
      <dsp:spPr>
        <a:xfrm>
          <a:off x="69251" y="187308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A8B15-9B6C-4604-88C7-669F8103C8D2}">
      <dsp:nvSpPr>
        <dsp:cNvPr id="0" name=""/>
        <dsp:cNvSpPr/>
      </dsp:nvSpPr>
      <dsp:spPr>
        <a:xfrm>
          <a:off x="791930" y="964784"/>
          <a:ext cx="7073398" cy="566613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Çıktı Göstergeleri</a:t>
          </a:r>
          <a:endParaRPr lang="tr-TR" sz="1800" b="1" kern="1200" dirty="0"/>
        </a:p>
      </dsp:txBody>
      <dsp:txXfrm>
        <a:off x="791930" y="964784"/>
        <a:ext cx="7073398" cy="566613"/>
      </dsp:txXfrm>
    </dsp:sp>
    <dsp:sp modelId="{D32C8EA2-5E5A-4CE5-9BDA-5F230E15878F}">
      <dsp:nvSpPr>
        <dsp:cNvPr id="0" name=""/>
        <dsp:cNvSpPr/>
      </dsp:nvSpPr>
      <dsp:spPr>
        <a:xfrm>
          <a:off x="479908" y="936068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DAFEA-1A63-422C-9485-5B9C9B3722F7}">
      <dsp:nvSpPr>
        <dsp:cNvPr id="0" name=""/>
        <dsp:cNvSpPr/>
      </dsp:nvSpPr>
      <dsp:spPr>
        <a:xfrm>
          <a:off x="979713" y="1713544"/>
          <a:ext cx="6885615" cy="566613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Sonuç Göstergeleri</a:t>
          </a:r>
          <a:endParaRPr lang="tr-TR" sz="1800" b="1" kern="1200" dirty="0"/>
        </a:p>
      </dsp:txBody>
      <dsp:txXfrm>
        <a:off x="979713" y="1713544"/>
        <a:ext cx="6885615" cy="566613"/>
      </dsp:txXfrm>
    </dsp:sp>
    <dsp:sp modelId="{8F56EDDE-9595-4F50-8162-24F1DD9CA6C4}">
      <dsp:nvSpPr>
        <dsp:cNvPr id="0" name=""/>
        <dsp:cNvSpPr/>
      </dsp:nvSpPr>
      <dsp:spPr>
        <a:xfrm>
          <a:off x="667690" y="1684827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4598E-FF1D-401A-8043-FA9A9C31622A}">
      <dsp:nvSpPr>
        <dsp:cNvPr id="0" name=""/>
        <dsp:cNvSpPr/>
      </dsp:nvSpPr>
      <dsp:spPr>
        <a:xfrm>
          <a:off x="979713" y="2461829"/>
          <a:ext cx="6885615" cy="566613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Verimlilik Göstergeleri</a:t>
          </a:r>
          <a:endParaRPr lang="tr-TR" sz="1800" b="1" kern="1200" dirty="0"/>
        </a:p>
      </dsp:txBody>
      <dsp:txXfrm>
        <a:off x="979713" y="2461829"/>
        <a:ext cx="6885615" cy="566613"/>
      </dsp:txXfrm>
    </dsp:sp>
    <dsp:sp modelId="{361E3B48-419B-4C0A-85B8-060D3130E305}">
      <dsp:nvSpPr>
        <dsp:cNvPr id="0" name=""/>
        <dsp:cNvSpPr/>
      </dsp:nvSpPr>
      <dsp:spPr>
        <a:xfrm>
          <a:off x="667690" y="2433113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0D80C-7180-4A41-9DF9-6F96FF1EBD76}">
      <dsp:nvSpPr>
        <dsp:cNvPr id="0" name=""/>
        <dsp:cNvSpPr/>
      </dsp:nvSpPr>
      <dsp:spPr>
        <a:xfrm>
          <a:off x="791930" y="3210589"/>
          <a:ext cx="7073398" cy="566613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Etkinlik Göstergeleri</a:t>
          </a:r>
          <a:endParaRPr lang="tr-TR" sz="1800" b="1" kern="1200" dirty="0"/>
        </a:p>
      </dsp:txBody>
      <dsp:txXfrm>
        <a:off x="791930" y="3210589"/>
        <a:ext cx="7073398" cy="566613"/>
      </dsp:txXfrm>
    </dsp:sp>
    <dsp:sp modelId="{8EC754F9-3D64-4945-A35D-BF696A7099C1}">
      <dsp:nvSpPr>
        <dsp:cNvPr id="0" name=""/>
        <dsp:cNvSpPr/>
      </dsp:nvSpPr>
      <dsp:spPr>
        <a:xfrm>
          <a:off x="479908" y="3181873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A7121-4A22-429C-9FC9-56D300172348}">
      <dsp:nvSpPr>
        <dsp:cNvPr id="0" name=""/>
        <dsp:cNvSpPr/>
      </dsp:nvSpPr>
      <dsp:spPr>
        <a:xfrm>
          <a:off x="381274" y="3959349"/>
          <a:ext cx="7484054" cy="566613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62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Kalite Göstergeleri</a:t>
          </a:r>
          <a:endParaRPr lang="tr-TR" sz="1800" b="1" kern="1200" dirty="0"/>
        </a:p>
      </dsp:txBody>
      <dsp:txXfrm>
        <a:off x="381274" y="3959349"/>
        <a:ext cx="7484054" cy="566613"/>
      </dsp:txXfrm>
    </dsp:sp>
    <dsp:sp modelId="{BB36116C-6BA6-4D9B-B84A-544E35282081}">
      <dsp:nvSpPr>
        <dsp:cNvPr id="0" name=""/>
        <dsp:cNvSpPr/>
      </dsp:nvSpPr>
      <dsp:spPr>
        <a:xfrm>
          <a:off x="69251" y="3930633"/>
          <a:ext cx="624045" cy="624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F5FBA-195D-4359-A2B7-B6DC8700D101}">
      <dsp:nvSpPr>
        <dsp:cNvPr id="0" name=""/>
        <dsp:cNvSpPr/>
      </dsp:nvSpPr>
      <dsp:spPr>
        <a:xfrm>
          <a:off x="2480525" y="1129630"/>
          <a:ext cx="2814167" cy="281416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Performans Göstergesi</a:t>
          </a:r>
          <a:endParaRPr lang="tr-TR" sz="2000" b="1" kern="1200" dirty="0"/>
        </a:p>
      </dsp:txBody>
      <dsp:txXfrm>
        <a:off x="2892650" y="1541755"/>
        <a:ext cx="1989917" cy="1989917"/>
      </dsp:txXfrm>
    </dsp:sp>
    <dsp:sp modelId="{08A33B0E-939C-4B64-9332-067C63765120}">
      <dsp:nvSpPr>
        <dsp:cNvPr id="0" name=""/>
        <dsp:cNvSpPr/>
      </dsp:nvSpPr>
      <dsp:spPr>
        <a:xfrm>
          <a:off x="2839915" y="-75733"/>
          <a:ext cx="2095386" cy="1632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Misyon</a:t>
          </a:r>
          <a:endParaRPr lang="tr-TR" sz="2200" b="1" kern="1200" dirty="0"/>
        </a:p>
      </dsp:txBody>
      <dsp:txXfrm>
        <a:off x="3146777" y="163271"/>
        <a:ext cx="1481662" cy="1154011"/>
      </dsp:txXfrm>
    </dsp:sp>
    <dsp:sp modelId="{3A3D788F-0AD9-405B-BB3F-155584FECE3C}">
      <dsp:nvSpPr>
        <dsp:cNvPr id="0" name=""/>
        <dsp:cNvSpPr/>
      </dsp:nvSpPr>
      <dsp:spPr>
        <a:xfrm>
          <a:off x="4427050" y="899901"/>
          <a:ext cx="2095386" cy="1632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Vizyon</a:t>
          </a:r>
          <a:endParaRPr lang="tr-TR" sz="2200" b="1" kern="1200" dirty="0"/>
        </a:p>
      </dsp:txBody>
      <dsp:txXfrm>
        <a:off x="4733912" y="1138905"/>
        <a:ext cx="1481662" cy="1154011"/>
      </dsp:txXfrm>
    </dsp:sp>
    <dsp:sp modelId="{9339F03A-A1A9-4199-BF95-05BE75E45409}">
      <dsp:nvSpPr>
        <dsp:cNvPr id="0" name=""/>
        <dsp:cNvSpPr/>
      </dsp:nvSpPr>
      <dsp:spPr>
        <a:xfrm>
          <a:off x="4483326" y="2485119"/>
          <a:ext cx="2095386" cy="1632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Amaçlar</a:t>
          </a:r>
          <a:endParaRPr lang="tr-TR" sz="2200" b="1" kern="1200" dirty="0"/>
        </a:p>
      </dsp:txBody>
      <dsp:txXfrm>
        <a:off x="4790188" y="2724123"/>
        <a:ext cx="1481662" cy="1154011"/>
      </dsp:txXfrm>
    </dsp:sp>
    <dsp:sp modelId="{C042260B-2504-44FB-A826-ABD67753E62F}">
      <dsp:nvSpPr>
        <dsp:cNvPr id="0" name=""/>
        <dsp:cNvSpPr/>
      </dsp:nvSpPr>
      <dsp:spPr>
        <a:xfrm>
          <a:off x="2821978" y="3361322"/>
          <a:ext cx="2095386" cy="1632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Hedefler</a:t>
          </a:r>
          <a:endParaRPr lang="tr-TR" sz="2200" b="1" kern="1200" dirty="0"/>
        </a:p>
      </dsp:txBody>
      <dsp:txXfrm>
        <a:off x="3128840" y="3600326"/>
        <a:ext cx="1481662" cy="1154011"/>
      </dsp:txXfrm>
    </dsp:sp>
    <dsp:sp modelId="{1DC98B82-5A0B-4793-A628-21B6357433FF}">
      <dsp:nvSpPr>
        <dsp:cNvPr id="0" name=""/>
        <dsp:cNvSpPr/>
      </dsp:nvSpPr>
      <dsp:spPr>
        <a:xfrm>
          <a:off x="1252783" y="2414771"/>
          <a:ext cx="2095386" cy="163201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Faaliyetler</a:t>
          </a:r>
          <a:endParaRPr lang="tr-TR" sz="2200" b="1" kern="1200" dirty="0"/>
        </a:p>
      </dsp:txBody>
      <dsp:txXfrm>
        <a:off x="1559645" y="2653775"/>
        <a:ext cx="1481662" cy="1154011"/>
      </dsp:txXfrm>
    </dsp:sp>
    <dsp:sp modelId="{FE790DDC-E9E0-48C8-95BF-D242CCD51724}">
      <dsp:nvSpPr>
        <dsp:cNvPr id="0" name=""/>
        <dsp:cNvSpPr/>
      </dsp:nvSpPr>
      <dsp:spPr>
        <a:xfrm>
          <a:off x="1260857" y="922843"/>
          <a:ext cx="2079233" cy="158613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Stratejiler</a:t>
          </a:r>
          <a:endParaRPr lang="tr-TR" sz="2200" b="1" kern="1200" dirty="0"/>
        </a:p>
      </dsp:txBody>
      <dsp:txXfrm>
        <a:off x="1565354" y="1155127"/>
        <a:ext cx="1470239" cy="1121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85920-8794-4E33-ADCF-1B9208181EF0}">
      <dsp:nvSpPr>
        <dsp:cNvPr id="0" name=""/>
        <dsp:cNvSpPr/>
      </dsp:nvSpPr>
      <dsp:spPr>
        <a:xfrm>
          <a:off x="3197155" y="2009023"/>
          <a:ext cx="2455472" cy="245547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Maliyet</a:t>
          </a:r>
          <a:endParaRPr lang="tr-TR" sz="2200" b="1" kern="1200" dirty="0"/>
        </a:p>
      </dsp:txBody>
      <dsp:txXfrm>
        <a:off x="3690814" y="2584206"/>
        <a:ext cx="1468154" cy="1262163"/>
      </dsp:txXfrm>
    </dsp:sp>
    <dsp:sp modelId="{7478B9A1-DA6D-4095-8B66-2EDB9BBFC4CF}">
      <dsp:nvSpPr>
        <dsp:cNvPr id="0" name=""/>
        <dsp:cNvSpPr/>
      </dsp:nvSpPr>
      <dsp:spPr>
        <a:xfrm>
          <a:off x="1768516" y="1428638"/>
          <a:ext cx="1785798" cy="1785798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Zaman</a:t>
          </a:r>
          <a:endParaRPr lang="tr-TR" sz="2200" b="1" kern="1200" dirty="0"/>
        </a:p>
      </dsp:txBody>
      <dsp:txXfrm>
        <a:off x="2218096" y="1880935"/>
        <a:ext cx="886638" cy="881204"/>
      </dsp:txXfrm>
    </dsp:sp>
    <dsp:sp modelId="{91A51C00-D818-4B4C-ABDA-578A67863786}">
      <dsp:nvSpPr>
        <dsp:cNvPr id="0" name=""/>
        <dsp:cNvSpPr/>
      </dsp:nvSpPr>
      <dsp:spPr>
        <a:xfrm rot="20700000">
          <a:off x="2768745" y="196620"/>
          <a:ext cx="1749717" cy="1749717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/>
            <a:t>Miktar</a:t>
          </a:r>
          <a:endParaRPr lang="tr-TR" sz="2200" b="1" kern="1200" dirty="0"/>
        </a:p>
      </dsp:txBody>
      <dsp:txXfrm rot="-20700000">
        <a:off x="3152510" y="580384"/>
        <a:ext cx="982189" cy="982189"/>
      </dsp:txXfrm>
    </dsp:sp>
    <dsp:sp modelId="{D784DD41-8248-48C3-AEB0-19897C33D75E}">
      <dsp:nvSpPr>
        <dsp:cNvPr id="0" name=""/>
        <dsp:cNvSpPr/>
      </dsp:nvSpPr>
      <dsp:spPr>
        <a:xfrm>
          <a:off x="3011319" y="1636804"/>
          <a:ext cx="3143005" cy="3143005"/>
        </a:xfrm>
        <a:prstGeom prst="circularArrow">
          <a:avLst>
            <a:gd name="adj1" fmla="val 4687"/>
            <a:gd name="adj2" fmla="val 299029"/>
            <a:gd name="adj3" fmla="val 2522287"/>
            <a:gd name="adj4" fmla="val 1584815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5F6A3-5FFE-4AC3-A23C-D48DF3AE1C59}">
      <dsp:nvSpPr>
        <dsp:cNvPr id="0" name=""/>
        <dsp:cNvSpPr/>
      </dsp:nvSpPr>
      <dsp:spPr>
        <a:xfrm>
          <a:off x="1452254" y="1032349"/>
          <a:ext cx="2283589" cy="228358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0D7E2-6DE4-4C22-8EF7-A92EAA0302DE}">
      <dsp:nvSpPr>
        <dsp:cNvPr id="0" name=""/>
        <dsp:cNvSpPr/>
      </dsp:nvSpPr>
      <dsp:spPr>
        <a:xfrm>
          <a:off x="2364018" y="-187793"/>
          <a:ext cx="2462169" cy="246216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D6021-8A44-427C-A60E-2E17F83F490B}">
      <dsp:nvSpPr>
        <dsp:cNvPr id="0" name=""/>
        <dsp:cNvSpPr/>
      </dsp:nvSpPr>
      <dsp:spPr>
        <a:xfrm rot="16200000">
          <a:off x="1092452" y="62122"/>
          <a:ext cx="1562056" cy="222949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2010-2014</a:t>
          </a:r>
          <a:endParaRPr lang="tr-TR" sz="2400" b="1" kern="1200" dirty="0"/>
        </a:p>
      </dsp:txBody>
      <dsp:txXfrm rot="5400000">
        <a:off x="758735" y="786353"/>
        <a:ext cx="1956131" cy="781028"/>
      </dsp:txXfrm>
    </dsp:sp>
    <dsp:sp modelId="{37AED5A3-9B30-45AF-892A-6EAED9B86D4A}">
      <dsp:nvSpPr>
        <dsp:cNvPr id="0" name=""/>
        <dsp:cNvSpPr/>
      </dsp:nvSpPr>
      <dsp:spPr>
        <a:xfrm rot="5400000">
          <a:off x="4680180" y="246"/>
          <a:ext cx="1562056" cy="2229491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2015-2019</a:t>
          </a:r>
          <a:endParaRPr lang="tr-TR" sz="2400" b="1" kern="1200" dirty="0"/>
        </a:p>
      </dsp:txBody>
      <dsp:txXfrm rot="-5400000">
        <a:off x="4619823" y="724477"/>
        <a:ext cx="1956131" cy="781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9DFEF-E8E8-4300-8A3D-515953530171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52BB7-B663-4825-9587-AEF996B8F2A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3333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9531C-A017-44D0-8D92-69E47251F8CE}" type="datetimeFigureOut">
              <a:rPr lang="tr-TR" smtClean="0"/>
              <a:pPr/>
              <a:t>22.10.2014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7E685-9DC3-4C4F-829E-7EAF7C4E80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7401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353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780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702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757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4600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188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979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876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034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2813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71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Performans göstergeleri, kamu idarelerinin stratejik amaç ve hedefleri ile performans hedeflerinin yerine getirilmesinde ulaşılan sonuçları ölçmek ve değerlendirmek için kullanılan ve performans denetimine temel oluşturan araçlardır.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Stratejik hedeflere ne ölçüde ulaşıldı?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 soruları performans göstergelerine bakarak yanıtlayabiliriz.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6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345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314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72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427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5690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9694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5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36160" y="3573016"/>
            <a:ext cx="4655840" cy="1584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48FE4-2BCA-47AB-BEE5-2A54F53E6623}" type="datetime1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 smtClean="0"/>
              <a:t>20-24 Ekim 2014 </a:t>
            </a:r>
            <a:r>
              <a:rPr lang="tr" b="1" dirty="0" smtClean="0"/>
              <a:t>Stratejik Plan Uygulama Semineri </a:t>
            </a:r>
            <a:r>
              <a:rPr lang="tr-TR" dirty="0" smtClean="0"/>
              <a:t>Antalya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DDB31-D3B2-4CCB-AC94-CD446A738D33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17" y="0"/>
            <a:ext cx="10972800" cy="90805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A68F2E-1A94-4E8C-90F1-167E2B348522}" type="datetime1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7FDDE-CAC9-45BB-94B1-4C4F0C298124}" type="datetime1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143D-E8CB-412B-9A45-17CC97212BE3}" type="datetime1">
              <a:rPr lang="tr-TR" smtClean="0"/>
              <a:t>22.10.2014</a:t>
            </a:fld>
            <a:endParaRPr lang="tr-TR" dirty="0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20-24 Ekim 2014 </a:t>
            </a:r>
            <a:r>
              <a:rPr lang="tr" b="1" dirty="0" smtClean="0"/>
              <a:t>Stratejik Plan Uygulama Semineri</a:t>
            </a:r>
            <a:r>
              <a:rPr lang="tr-TR" dirty="0" smtClean="0"/>
              <a:t> Antalya</a:t>
            </a:r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2E5D-C682-4957-AB8E-3F87213245F0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1EAF6-89C3-4D2B-AEC4-8EED3CD1711B}" type="datetime1">
              <a:rPr lang="tr-TR" smtClean="0"/>
              <a:t>22.10.2014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FCEF1-0FE9-42EE-A48B-B67F813842A9}" type="datetime1">
              <a:rPr lang="tr-TR" smtClean="0"/>
              <a:t>22.10.2014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A3A10-54A5-4BF1-8DA4-E290311B1163}" type="datetime1">
              <a:rPr lang="tr-TR" smtClean="0"/>
              <a:t>22.10.2014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92F32-E22E-4743-A790-C6E85D2EFFE5}" type="datetime1">
              <a:rPr lang="tr-TR" smtClean="0"/>
              <a:t>22.10.2014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FC7EE4-6F9B-4561-A1C0-CCDF6A9DB28A}" type="datetime1">
              <a:rPr lang="tr-TR" smtClean="0"/>
              <a:t>22.10.2014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96E410-CA8C-4DC6-A8A4-62F85EEE04BA}" type="datetime1">
              <a:rPr lang="tr-TR" smtClean="0"/>
              <a:t>22.10.2014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ABEEC-E7F2-4A8E-8743-6B601C7DFD81}" type="datetime1">
              <a:rPr lang="tr-TR" smtClean="0"/>
              <a:t>22.10.2014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308D-5961-48A0-B9DA-AE0D3481AE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 Resim" descr="powerpoint3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084AC85-330A-4D77-BBF9-FF76992F16FE}" type="datetime1">
              <a:rPr lang="tr-TR" smtClean="0"/>
              <a:t>22.10.2014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575720" y="6356353"/>
            <a:ext cx="5040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tr-TR" dirty="0" smtClean="0"/>
              <a:t>20-24 Ekim 2014 </a:t>
            </a:r>
            <a:r>
              <a:rPr lang="tr" b="1" dirty="0" smtClean="0"/>
              <a:t>Stratejik Plan Uygulama Semineri</a:t>
            </a:r>
            <a:r>
              <a:rPr lang="tr-TR" dirty="0" smtClean="0"/>
              <a:t> Antalya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04F2E5D-C682-4957-AB8E-3F87213245F0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609600" y="6237312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7536160" y="5013176"/>
            <a:ext cx="4151784" cy="172819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tr" sz="1600" b="1" dirty="0" smtClean="0"/>
              <a:t>Fatih BAYRAK</a:t>
            </a:r>
            <a:br>
              <a:rPr lang="tr" sz="1600" b="1" dirty="0" smtClean="0"/>
            </a:br>
            <a:r>
              <a:rPr lang="tr" sz="1600" b="1" dirty="0" smtClean="0"/>
              <a:t>Millî Eğitim Uzman Yardımcısı</a:t>
            </a:r>
            <a:br>
              <a:rPr lang="tr" sz="1600" b="1" dirty="0" smtClean="0"/>
            </a:br>
            <a:r>
              <a:rPr lang="tr" sz="1600" b="1" dirty="0"/>
              <a:t/>
            </a:r>
            <a:br>
              <a:rPr lang="tr" sz="1600" b="1" dirty="0"/>
            </a:br>
            <a:r>
              <a:rPr lang="tr" sz="1200" b="1" dirty="0" smtClean="0"/>
              <a:t>20-24 </a:t>
            </a:r>
            <a:r>
              <a:rPr lang="tr" sz="1200" b="1" dirty="0"/>
              <a:t>Ekim 2014</a:t>
            </a:r>
            <a:br>
              <a:rPr lang="tr" sz="1200" b="1" dirty="0"/>
            </a:br>
            <a:r>
              <a:rPr lang="tr" sz="1200" b="1" dirty="0"/>
              <a:t>Stratejik Plan Uygulama Semineri</a:t>
            </a:r>
            <a:br>
              <a:rPr lang="tr" sz="1200" b="1" dirty="0"/>
            </a:br>
            <a:r>
              <a:rPr lang="tr" sz="1200" b="1" dirty="0"/>
              <a:t>Antalya</a:t>
            </a:r>
            <a:endParaRPr lang="tr-TR" sz="1200" b="1" dirty="0"/>
          </a:p>
        </p:txBody>
      </p:sp>
      <p:sp>
        <p:nvSpPr>
          <p:cNvPr id="4" name="2 Başlık"/>
          <p:cNvSpPr txBox="1">
            <a:spLocks/>
          </p:cNvSpPr>
          <p:nvPr/>
        </p:nvSpPr>
        <p:spPr>
          <a:xfrm>
            <a:off x="7536160" y="3789040"/>
            <a:ext cx="4151784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indent="342900">
              <a:lnSpc>
                <a:spcPct val="115000"/>
              </a:lnSpc>
              <a:spcBef>
                <a:spcPts val="0"/>
              </a:spcBef>
            </a:pPr>
            <a:r>
              <a:rPr lang="tr" sz="2400" b="1" dirty="0" smtClean="0"/>
              <a:t>Stratejik Planlamada</a:t>
            </a:r>
          </a:p>
          <a:p>
            <a:pPr indent="342900">
              <a:lnSpc>
                <a:spcPct val="115000"/>
              </a:lnSpc>
              <a:spcBef>
                <a:spcPts val="0"/>
              </a:spcBef>
            </a:pPr>
            <a:r>
              <a:rPr lang="tr" sz="2400" b="1" dirty="0" smtClean="0"/>
              <a:t>Performans </a:t>
            </a:r>
            <a:r>
              <a:rPr lang="tr" sz="2400" b="1" dirty="0"/>
              <a:t>Göstergeleri</a:t>
            </a:r>
            <a:endParaRPr lang="tr-TR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ikdörtgen 95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718376" cy="5040560"/>
          </a:xfrm>
        </p:spPr>
        <p:txBody>
          <a:bodyPr/>
          <a:lstStyle/>
          <a:p>
            <a:pPr marL="0" indent="0">
              <a:buNone/>
            </a:pPr>
            <a:r>
              <a:rPr lang="nn-NO" sz="2000" b="1" dirty="0">
                <a:solidFill>
                  <a:schemeClr val="accent4">
                    <a:lumMod val="75000"/>
                  </a:schemeClr>
                </a:solidFill>
              </a:rPr>
              <a:t>Etkinlik göstergeleri, çıktı ile sonuçlar arasındaki ilişkileri yani, çıktıların beklenen sonuçlara yol açıp açmadığını inceler. </a:t>
            </a: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Meslek edindirme kursunu başarı ile bitirenlerden bir yıl içinde iş bulabilenlerin oranı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Cezaevinden tahliye olduktan sonra tekrar suç işlemeyenlerin oranı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Üniversiteyi bitiren öğrencilerden bir yıl içinde iş bulabilenlerin oranı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Yeni yapılan kaldırımlardan üç yıl içinde tamire ihtiyaç göstermeyenlerin oranı</a:t>
            </a:r>
          </a:p>
          <a:p>
            <a:endParaRPr lang="tr-TR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10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Etkinlik Göstergeleri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3981092" y="1174194"/>
            <a:ext cx="3843100" cy="325314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Yuvarlatılmış Dikdörtgen 64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66" name="Sağ Ok 65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Sağ Ok 66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Sağ Ok 67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Sağ Ok 68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Sağ Ok 69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Metin kutusu 70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75" name="Metin kutusu 74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76" name="Sol Ayraç 75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Sol Ayraç 76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Sol Ayraç 77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Metin kutusu 78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80" name="Metin kutusu 79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81" name="Metin kutusu 80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82" name="Yuvarlatılmış Dikdörtgen 81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83" name="Sol Ayraç 82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Metin kutusu 83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85" name="Metin kutusu 84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86" name="Düz Ok Bağlayıcısı 85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7" name="Yuvarlatılmış Dikdörtgen 86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88" name="Sağ Ok 87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Sol Ayraç 88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Metin kutusu 89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91" name="Grup 90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92" name="Düz Bağlayıcı 91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Düz Bağlayıcı 92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Düz Ok Bağlayıcısı 93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5" name="Metin kutusu 94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7162834" y="1499509"/>
            <a:ext cx="136015" cy="859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899919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ikdörtgen 95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718376" cy="504056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n-NO" sz="2000" b="1" dirty="0">
                <a:solidFill>
                  <a:schemeClr val="accent4">
                    <a:lumMod val="75000"/>
                  </a:schemeClr>
                </a:solidFill>
              </a:rPr>
              <a:t>Kalite, kamu idaresinin sunduğu ürün ve hizmetlerin, kullanıcı istekleri ve gereksinimlerini karşılama düzeyini, ürünlerin standartlara uygunluğunu ve hatasız olma derecesini ifade eder. </a:t>
            </a: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Belediye otobüslerinin duraklardan zamanında geçme oranı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Eğiticilerden memnun olan kursiyerlerin oranı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Üniversite akademik personelinin yayınlarına uluslararası atıf endekslerindeki ortalama atıf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Veri tabanına yüklenen verilerden hatasız olanların yüzdesi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11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>
                <a:solidFill>
                  <a:schemeClr val="bg1"/>
                </a:solidFill>
                <a:latin typeface="+mj-lt"/>
              </a:rPr>
              <a:t>Kallite</a:t>
            </a:r>
            <a:r>
              <a:rPr lang="tr-TR" sz="2800" b="1" dirty="0">
                <a:solidFill>
                  <a:schemeClr val="bg1"/>
                </a:solidFill>
                <a:latin typeface="+mj-lt"/>
              </a:rPr>
              <a:t> Göstergeleri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1782144" y="1487476"/>
            <a:ext cx="3843100" cy="325314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Yuvarlatılmış Dikdörtgen 64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66" name="Sağ Ok 65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Sağ Ok 66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Sağ Ok 67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Sağ Ok 68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Sağ Ok 69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Metin kutusu 70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75" name="Metin kutusu 74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76" name="Sol Ayraç 75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Sol Ayraç 76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Sol Ayraç 77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Metin kutusu 78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80" name="Metin kutusu 79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81" name="Metin kutusu 80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82" name="Yuvarlatılmış Dikdörtgen 81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83" name="Sol Ayraç 82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Metin kutusu 83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85" name="Metin kutusu 84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86" name="Düz Ok Bağlayıcısı 85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7" name="Yuvarlatılmış Dikdörtgen 86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88" name="Sağ Ok 87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Sol Ayraç 88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Metin kutusu 89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91" name="Grup 90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92" name="Düz Bağlayıcı 91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Düz Bağlayıcı 92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Düz Ok Bağlayıcısı 93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5" name="Metin kutusu 94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cxnSp>
        <p:nvCxnSpPr>
          <p:cNvPr id="31" name="Düz Ok Bağlayıcısı 30"/>
          <p:cNvCxnSpPr>
            <a:stCxn id="29" idx="3"/>
            <a:endCxn id="95" idx="1"/>
          </p:cNvCxnSpPr>
          <p:nvPr/>
        </p:nvCxnSpPr>
        <p:spPr>
          <a:xfrm>
            <a:off x="5625244" y="1650133"/>
            <a:ext cx="3510719" cy="1047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221854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İlgili olmalıdır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12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356151525"/>
              </p:ext>
            </p:extLst>
          </p:nvPr>
        </p:nvGraphicFramePr>
        <p:xfrm>
          <a:off x="2279577" y="1052736"/>
          <a:ext cx="7775218" cy="507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6481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690F5FBA-195D-4359-A2B7-B6DC8700D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graphicEl>
                                              <a:dgm id="{690F5FBA-195D-4359-A2B7-B6DC8700D10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graphicEl>
                                              <a:dgm id="{08A33B0E-939C-4B64-9332-067C63765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graphicEl>
                                              <a:dgm id="{08A33B0E-939C-4B64-9332-067C63765120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graphicEl>
                                              <a:dgm id="{3A3D788F-0AD9-405B-BB3F-155584FEC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graphicEl>
                                              <a:dgm id="{3A3D788F-0AD9-405B-BB3F-155584FECE3C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graphicEl>
                                              <a:dgm id="{9339F03A-A1A9-4199-BF95-05BE75E45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graphicEl>
                                              <a:dgm id="{9339F03A-A1A9-4199-BF95-05BE75E4540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graphicEl>
                                              <a:dgm id="{C042260B-2504-44FB-A826-ABD67753E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graphicEl>
                                              <a:dgm id="{C042260B-2504-44FB-A826-ABD67753E62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1DC98B82-5A0B-4793-A628-21B635743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dgm id="{1DC98B82-5A0B-4793-A628-21B6357433FF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graphicEl>
                                              <a:dgm id="{FE790DDC-E9E0-48C8-95BF-D242CCD51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graphicEl>
                                              <a:dgm id="{FE790DDC-E9E0-48C8-95BF-D242CCD5172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İdarece etkilenebilecek nitelikte olmalıdır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13</a:t>
            </a:fld>
            <a:endParaRPr lang="tr-TR" dirty="0" smtClean="0"/>
          </a:p>
        </p:txBody>
      </p:sp>
      <p:pic>
        <p:nvPicPr>
          <p:cNvPr id="1026" name="Picture 2" descr="http://1.bp.blogspot.com/-jve4pHdhJjo/Tg3tc_HyFJI/AAAAAAAABJo/MjmKesv57-4/s1600/cift_tarafli_kaldirac_cesitleri_arsi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859226"/>
            <a:ext cx="7056784" cy="4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Yukarı Ok 8"/>
          <p:cNvSpPr/>
          <p:nvPr/>
        </p:nvSpPr>
        <p:spPr>
          <a:xfrm>
            <a:off x="8688288" y="2996952"/>
            <a:ext cx="504056" cy="700510"/>
          </a:xfrm>
          <a:prstGeom prst="upArrow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968208" y="6026804"/>
            <a:ext cx="3960440" cy="28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Kaynak: http</a:t>
            </a:r>
            <a:r>
              <a:rPr lang="tr-TR" sz="1200" dirty="0"/>
              <a:t>://www.lafsozluk.com/2010/10/kaldrac.html</a:t>
            </a:r>
          </a:p>
        </p:txBody>
      </p:sp>
    </p:spTree>
    <p:extLst>
      <p:ext uri="{BB962C8B-B14F-4D97-AF65-F5344CB8AC3E}">
        <p14:creationId xmlns:p14="http://schemas.microsoft.com/office/powerpoint/2010/main" val="1316059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Hedefin ve faaliyetin tüm yönlerini kapsamalıdır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14</a:t>
            </a:fld>
            <a:endParaRPr lang="tr-TR" dirty="0" smtClean="0"/>
          </a:p>
        </p:txBody>
      </p:sp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val="2751967079"/>
              </p:ext>
            </p:extLst>
          </p:nvPr>
        </p:nvGraphicFramePr>
        <p:xfrm>
          <a:off x="2567608" y="1700808"/>
          <a:ext cx="68407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Düz Ok Bağlayıcısı 13"/>
          <p:cNvCxnSpPr/>
          <p:nvPr/>
        </p:nvCxnSpPr>
        <p:spPr>
          <a:xfrm flipH="1">
            <a:off x="7003740" y="2276872"/>
            <a:ext cx="1080120" cy="28803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6" name="Oval 15"/>
          <p:cNvSpPr/>
          <p:nvPr/>
        </p:nvSpPr>
        <p:spPr>
          <a:xfrm>
            <a:off x="8077200" y="1916832"/>
            <a:ext cx="1656184" cy="720080"/>
          </a:xfrm>
          <a:prstGeom prst="ellipse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PG. 1</a:t>
            </a:r>
          </a:p>
        </p:txBody>
      </p:sp>
      <p:cxnSp>
        <p:nvCxnSpPr>
          <p:cNvPr id="17" name="Düz Ok Bağlayıcısı 16"/>
          <p:cNvCxnSpPr>
            <a:stCxn id="18" idx="6"/>
          </p:cNvCxnSpPr>
          <p:nvPr/>
        </p:nvCxnSpPr>
        <p:spPr>
          <a:xfrm>
            <a:off x="3431704" y="4116672"/>
            <a:ext cx="792088" cy="248433"/>
          </a:xfrm>
          <a:prstGeom prst="straightConnector1">
            <a:avLst/>
          </a:prstGeom>
          <a:ln w="57150">
            <a:solidFill>
              <a:srgbClr val="B29A34"/>
            </a:solidFill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8" name="Oval 17"/>
          <p:cNvSpPr/>
          <p:nvPr/>
        </p:nvSpPr>
        <p:spPr>
          <a:xfrm>
            <a:off x="1775520" y="3756631"/>
            <a:ext cx="1656184" cy="720080"/>
          </a:xfrm>
          <a:prstGeom prst="ellipse">
            <a:avLst/>
          </a:prstGeom>
          <a:ln w="57150">
            <a:solidFill>
              <a:srgbClr val="B29A3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PG. 2</a:t>
            </a:r>
          </a:p>
        </p:txBody>
      </p:sp>
      <p:sp>
        <p:nvSpPr>
          <p:cNvPr id="22" name="Oval 21"/>
          <p:cNvSpPr/>
          <p:nvPr/>
        </p:nvSpPr>
        <p:spPr>
          <a:xfrm>
            <a:off x="2351584" y="5229200"/>
            <a:ext cx="2088232" cy="896965"/>
          </a:xfrm>
          <a:prstGeom prst="ellipse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PG. 3</a:t>
            </a:r>
          </a:p>
        </p:txBody>
      </p:sp>
      <p:cxnSp>
        <p:nvCxnSpPr>
          <p:cNvPr id="23" name="Düz Ok Bağlayıcısı 22"/>
          <p:cNvCxnSpPr>
            <a:stCxn id="22" idx="6"/>
          </p:cNvCxnSpPr>
          <p:nvPr/>
        </p:nvCxnSpPr>
        <p:spPr>
          <a:xfrm flipV="1">
            <a:off x="4439816" y="5589243"/>
            <a:ext cx="1080120" cy="8844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3" name="Metin kutusu 12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929716" y="57568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PG: Performans Göstergesi</a:t>
            </a:r>
            <a:endParaRPr lang="tr-TR" dirty="0"/>
          </a:p>
        </p:txBody>
      </p:sp>
      <p:cxnSp>
        <p:nvCxnSpPr>
          <p:cNvPr id="19" name="Düz Ok Bağlayıcısı 18"/>
          <p:cNvCxnSpPr>
            <a:stCxn id="20" idx="6"/>
          </p:cNvCxnSpPr>
          <p:nvPr/>
        </p:nvCxnSpPr>
        <p:spPr>
          <a:xfrm>
            <a:off x="3431704" y="2362472"/>
            <a:ext cx="792088" cy="837258"/>
          </a:xfrm>
          <a:prstGeom prst="straightConnector1">
            <a:avLst/>
          </a:prstGeom>
          <a:ln w="57150">
            <a:solidFill>
              <a:srgbClr val="B29A34"/>
            </a:solidFill>
            <a:tailEnd type="triangle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20" name="Oval 19"/>
          <p:cNvSpPr/>
          <p:nvPr/>
        </p:nvSpPr>
        <p:spPr>
          <a:xfrm>
            <a:off x="1775520" y="2002432"/>
            <a:ext cx="1656184" cy="720080"/>
          </a:xfrm>
          <a:prstGeom prst="ellipse">
            <a:avLst/>
          </a:prstGeom>
          <a:ln w="57150">
            <a:solidFill>
              <a:srgbClr val="B29A3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PG. </a:t>
            </a:r>
            <a:r>
              <a:rPr lang="tr-TR" sz="2000" b="1" dirty="0" smtClean="0"/>
              <a:t>4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970783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5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Faydası maliyetinden fazla olmalıdır</a:t>
            </a: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15</a:t>
            </a:fld>
            <a:endParaRPr lang="tr-TR" dirty="0" smtClean="0"/>
          </a:p>
        </p:txBody>
      </p:sp>
      <p:sp>
        <p:nvSpPr>
          <p:cNvPr id="5" name="Yuvarlatılmış Dikdörtgen 4"/>
          <p:cNvSpPr/>
          <p:nvPr/>
        </p:nvSpPr>
        <p:spPr>
          <a:xfrm>
            <a:off x="2207703" y="3042419"/>
            <a:ext cx="3305728" cy="165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/>
              <a:t>Fayda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8186522" y="3438169"/>
            <a:ext cx="1725902" cy="86468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/>
              <a:t>Maliyet</a:t>
            </a:r>
            <a:endParaRPr lang="tr-TR" b="1" dirty="0"/>
          </a:p>
        </p:txBody>
      </p:sp>
      <p:sp>
        <p:nvSpPr>
          <p:cNvPr id="8" name="L-Şekli 7"/>
          <p:cNvSpPr/>
          <p:nvPr/>
        </p:nvSpPr>
        <p:spPr>
          <a:xfrm rot="13500000">
            <a:off x="5063789" y="2845473"/>
            <a:ext cx="2050076" cy="2050076"/>
          </a:xfrm>
          <a:prstGeom prst="corner">
            <a:avLst>
              <a:gd name="adj1" fmla="val 11531"/>
              <a:gd name="adj2" fmla="val 1042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47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Güvenilir verilere dayanmalıdır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16</a:t>
            </a:fld>
            <a:endParaRPr lang="tr-TR" dirty="0" smtClean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r="1416"/>
          <a:stretch/>
        </p:blipFill>
        <p:spPr>
          <a:xfrm>
            <a:off x="6672064" y="1196752"/>
            <a:ext cx="3528392" cy="4752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0" name="Picture 2" descr="http://www.inploid.com/embedded/images/b18c6b5a-7530-491c-8ff9-2df7c60d918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70892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8531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991544" y="1268761"/>
            <a:ext cx="8424936" cy="485740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Karşılaştırılabilir olmalıdır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17</a:t>
            </a:fld>
            <a:endParaRPr lang="tr-TR" dirty="0" smtClean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50255037"/>
              </p:ext>
            </p:extLst>
          </p:nvPr>
        </p:nvGraphicFramePr>
        <p:xfrm>
          <a:off x="2279576" y="1772816"/>
          <a:ext cx="712879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Nasıl Olmalıdır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071664" y="393305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5">
                    <a:lumMod val="50000"/>
                  </a:schemeClr>
                </a:solidFill>
              </a:rPr>
              <a:t>Okullaşma</a:t>
            </a:r>
            <a:endParaRPr lang="tr-T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543800" y="393305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5">
                    <a:lumMod val="50000"/>
                  </a:schemeClr>
                </a:solidFill>
              </a:rPr>
              <a:t>Okullaşma</a:t>
            </a:r>
            <a:endParaRPr lang="tr-T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3071664" y="442005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3">
                    <a:lumMod val="50000"/>
                  </a:schemeClr>
                </a:solidFill>
              </a:rPr>
              <a:t>Çağ Nüfusu</a:t>
            </a:r>
            <a:endParaRPr lang="tr-T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543800" y="4420053"/>
            <a:ext cx="21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3">
                    <a:lumMod val="50000"/>
                  </a:schemeClr>
                </a:solidFill>
              </a:rPr>
              <a:t>Çağ Nüfusu</a:t>
            </a:r>
            <a:endParaRPr lang="tr-T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071664" y="4907050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Okul Terki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7543800" y="4872999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Okul Terki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up 16"/>
          <p:cNvGrpSpPr/>
          <p:nvPr/>
        </p:nvGrpSpPr>
        <p:grpSpPr>
          <a:xfrm>
            <a:off x="5226638" y="4221088"/>
            <a:ext cx="1514801" cy="864096"/>
            <a:chOff x="5226638" y="4221088"/>
            <a:chExt cx="1514801" cy="864096"/>
          </a:xfrm>
        </p:grpSpPr>
        <p:sp>
          <p:nvSpPr>
            <p:cNvPr id="7" name="Dikdörtgen 6"/>
            <p:cNvSpPr/>
            <p:nvPr/>
          </p:nvSpPr>
          <p:spPr>
            <a:xfrm>
              <a:off x="5229271" y="4221088"/>
              <a:ext cx="1512168" cy="216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Dikdörtgen 14"/>
            <p:cNvSpPr/>
            <p:nvPr/>
          </p:nvSpPr>
          <p:spPr>
            <a:xfrm>
              <a:off x="5226638" y="4544600"/>
              <a:ext cx="1512168" cy="216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5226638" y="4869160"/>
              <a:ext cx="1512168" cy="2160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937282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dirty="0" smtClean="0"/>
              <a:t>20-24 Ekim 2014 Stratejik Plan Uygulama Semineri Antalya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18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Göstergeleri Ne İşe Yarar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k Köşesi Kesik Dikdörtgen 7"/>
          <p:cNvSpPr/>
          <p:nvPr/>
        </p:nvSpPr>
        <p:spPr>
          <a:xfrm>
            <a:off x="1991544" y="2580900"/>
            <a:ext cx="8219256" cy="560068"/>
          </a:xfrm>
          <a:prstGeom prst="snip1Rect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Amaç ve hedeflere ulaşmada önemli olan nedir?</a:t>
            </a:r>
          </a:p>
        </p:txBody>
      </p:sp>
      <p:sp>
        <p:nvSpPr>
          <p:cNvPr id="9" name="Tek Köşesi Kesik Dikdörtgen 8"/>
          <p:cNvSpPr/>
          <p:nvPr/>
        </p:nvSpPr>
        <p:spPr>
          <a:xfrm>
            <a:off x="1991544" y="3300980"/>
            <a:ext cx="8219256" cy="560068"/>
          </a:xfrm>
          <a:prstGeom prst="snip1Rect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400" dirty="0"/>
              <a:t>Kaynaklarının ne için harcanıyor?</a:t>
            </a:r>
          </a:p>
        </p:txBody>
      </p:sp>
      <p:sp>
        <p:nvSpPr>
          <p:cNvPr id="10" name="Tek Köşesi Kesik Dikdörtgen 9"/>
          <p:cNvSpPr/>
          <p:nvPr/>
        </p:nvSpPr>
        <p:spPr>
          <a:xfrm>
            <a:off x="1991544" y="4021060"/>
            <a:ext cx="8219256" cy="560068"/>
          </a:xfrm>
          <a:prstGeom prst="snip1Rect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Kaynakların etkin ve verimli kullanılıyor mu?</a:t>
            </a:r>
          </a:p>
        </p:txBody>
      </p:sp>
      <p:sp>
        <p:nvSpPr>
          <p:cNvPr id="11" name="Tek Köşesi Kesik Dikdörtgen 10"/>
          <p:cNvSpPr/>
          <p:nvPr/>
        </p:nvSpPr>
        <p:spPr>
          <a:xfrm>
            <a:off x="1991544" y="4741140"/>
            <a:ext cx="8219256" cy="560068"/>
          </a:xfrm>
          <a:prstGeom prst="snip1Rect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Bütçe planlandığı şekilde işliyor mu? </a:t>
            </a:r>
          </a:p>
        </p:txBody>
      </p:sp>
      <p:sp>
        <p:nvSpPr>
          <p:cNvPr id="14" name="Tek Köşesi Kesik Dikdörtgen 13"/>
          <p:cNvSpPr/>
          <p:nvPr/>
        </p:nvSpPr>
        <p:spPr>
          <a:xfrm>
            <a:off x="1991544" y="1876908"/>
            <a:ext cx="8219256" cy="560068"/>
          </a:xfrm>
          <a:prstGeom prst="snip1Rect">
            <a:avLst/>
          </a:prstGeom>
          <a:solidFill>
            <a:srgbClr val="E8EDF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2400" dirty="0"/>
              <a:t>Amaç ve hedeflere ulaşılıyor mu?</a:t>
            </a:r>
          </a:p>
        </p:txBody>
      </p:sp>
    </p:spTree>
    <p:extLst>
      <p:ext uri="{BB962C8B-B14F-4D97-AF65-F5344CB8AC3E}">
        <p14:creationId xmlns:p14="http://schemas.microsoft.com/office/powerpoint/2010/main" val="4174925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dirty="0" smtClean="0"/>
              <a:t>20-24 Ekim 2014 Stratejik Plan Uygulama Semineri Antalya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19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Kaynaklar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1384" y="1772816"/>
            <a:ext cx="1087320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Kamu İdareleri İçin Stratejik Planlama Kılavuzu, (2006). Kalkınma Bakanlığı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Performans Esaslı Bütçeleme Rehberi, (2004). Maliye Bakanlığı, Bütçe ve Mali Kontrol Genel Müdürlüğü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Performans Programı Hazırlama Rehberi, (2009) </a:t>
            </a:r>
            <a:r>
              <a:rPr lang="tr-TR" dirty="0"/>
              <a:t>Maliye Bakanlığı, Bütçe ve Mali Kontrol Genel </a:t>
            </a:r>
            <a:r>
              <a:rPr lang="tr-TR" dirty="0" smtClean="0"/>
              <a:t>Müdürlüğü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http://www.sp.gov.tr/tr/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203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67608" y="1600203"/>
            <a:ext cx="9014792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r-TR" dirty="0" smtClean="0"/>
              <a:t>Performans göstergesi </a:t>
            </a:r>
          </a:p>
          <a:p>
            <a:pPr marL="900113" indent="-271463"/>
            <a:r>
              <a:rPr lang="tr-TR" dirty="0"/>
              <a:t>	</a:t>
            </a:r>
            <a:r>
              <a:rPr lang="tr-TR" dirty="0" smtClean="0"/>
              <a:t>nedir? </a:t>
            </a:r>
          </a:p>
          <a:p>
            <a:pPr marL="900113" indent="-271463"/>
            <a:r>
              <a:rPr lang="tr-TR" dirty="0" smtClean="0"/>
              <a:t>	türleri nelerdir?</a:t>
            </a:r>
          </a:p>
          <a:p>
            <a:pPr marL="900113" indent="-271463"/>
            <a:r>
              <a:rPr lang="tr-TR" dirty="0" smtClean="0"/>
              <a:t>	nasıl olmalıdır?</a:t>
            </a:r>
          </a:p>
          <a:p>
            <a:pPr marL="900113" indent="-271463"/>
            <a:r>
              <a:rPr lang="tr-TR" dirty="0" smtClean="0"/>
              <a:t>	ne işe yarar?</a:t>
            </a:r>
          </a:p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20-24 Ekim 2014 </a:t>
            </a:r>
            <a:r>
              <a:rPr lang="tr" b="1" smtClean="0"/>
              <a:t>Stratejik Plan Uygulama Semineri</a:t>
            </a:r>
            <a:r>
              <a:rPr lang="tr-TR" smtClean="0"/>
              <a:t> Antalya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2E5D-C682-4957-AB8E-3F87213245F0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İçerik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892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Başlık"/>
          <p:cNvSpPr txBox="1">
            <a:spLocks/>
          </p:cNvSpPr>
          <p:nvPr/>
        </p:nvSpPr>
        <p:spPr>
          <a:xfrm>
            <a:off x="7488832" y="4077072"/>
            <a:ext cx="4151784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indent="342900">
              <a:lnSpc>
                <a:spcPct val="115000"/>
              </a:lnSpc>
              <a:spcBef>
                <a:spcPts val="0"/>
              </a:spcBef>
            </a:pPr>
            <a:r>
              <a:rPr lang="tr" sz="2400" b="1" dirty="0" smtClean="0"/>
              <a:t>Teşekkürler</a:t>
            </a:r>
            <a:endParaRPr lang="tr-TR" sz="2400" b="1" dirty="0"/>
          </a:p>
        </p:txBody>
      </p:sp>
      <p:sp>
        <p:nvSpPr>
          <p:cNvPr id="5" name="2 Başlık"/>
          <p:cNvSpPr>
            <a:spLocks noGrp="1"/>
          </p:cNvSpPr>
          <p:nvPr>
            <p:ph type="ctrTitle"/>
          </p:nvPr>
        </p:nvSpPr>
        <p:spPr>
          <a:xfrm>
            <a:off x="7488832" y="5013176"/>
            <a:ext cx="4151784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tr" sz="1600" b="1" dirty="0"/>
              <a:t>20-24 Ekim 2014</a:t>
            </a:r>
            <a:br>
              <a:rPr lang="tr" sz="1600" b="1" dirty="0"/>
            </a:br>
            <a:r>
              <a:rPr lang="tr" sz="1600" b="1" dirty="0"/>
              <a:t>Stratejik Plan Uygulama Semineri</a:t>
            </a:r>
            <a:br>
              <a:rPr lang="tr" sz="1600" b="1" dirty="0"/>
            </a:br>
            <a:r>
              <a:rPr lang="tr" sz="1600" b="1" dirty="0"/>
              <a:t>Antalya</a:t>
            </a:r>
            <a:endParaRPr lang="tr-TR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</a:t>
            </a:r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Göstergesi Nedir ?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dirty="0" smtClean="0"/>
              <a:t>20-24 Ekim 2014 Stratejik Plan Uygulama Semineri Antalya</a:t>
            </a:r>
            <a:endParaRPr lang="tr-TR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3</a:t>
            </a:fld>
            <a:endParaRPr lang="tr-TR" dirty="0" smtClean="0"/>
          </a:p>
        </p:txBody>
      </p:sp>
      <p:grpSp>
        <p:nvGrpSpPr>
          <p:cNvPr id="12" name="Grup 11"/>
          <p:cNvGrpSpPr/>
          <p:nvPr/>
        </p:nvGrpSpPr>
        <p:grpSpPr>
          <a:xfrm>
            <a:off x="1890670" y="1124745"/>
            <a:ext cx="8421277" cy="4932549"/>
            <a:chOff x="1890670" y="1124745"/>
            <a:chExt cx="8421277" cy="4932549"/>
          </a:xfrm>
        </p:grpSpPr>
        <p:grpSp>
          <p:nvGrpSpPr>
            <p:cNvPr id="5" name="Grup 4"/>
            <p:cNvGrpSpPr/>
            <p:nvPr/>
          </p:nvGrpSpPr>
          <p:grpSpPr>
            <a:xfrm>
              <a:off x="1890670" y="1124745"/>
              <a:ext cx="8421277" cy="4932549"/>
              <a:chOff x="1890670" y="1124745"/>
              <a:chExt cx="8421277" cy="4932549"/>
            </a:xfrm>
          </p:grpSpPr>
          <p:grpSp>
            <p:nvGrpSpPr>
              <p:cNvPr id="7" name="Grup 6"/>
              <p:cNvGrpSpPr/>
              <p:nvPr/>
            </p:nvGrpSpPr>
            <p:grpSpPr>
              <a:xfrm>
                <a:off x="1890670" y="1124745"/>
                <a:ext cx="8421277" cy="4932549"/>
                <a:chOff x="366669" y="1124744"/>
                <a:chExt cx="8421277" cy="4932549"/>
              </a:xfrm>
            </p:grpSpPr>
            <p:graphicFrame>
              <p:nvGraphicFramePr>
                <p:cNvPr id="18" name="Diyagram 17"/>
                <p:cNvGraphicFramePr/>
                <p:nvPr>
                  <p:extLst>
                    <p:ext uri="{D42A27DB-BD31-4B8C-83A1-F6EECF244321}">
                      <p14:modId xmlns:p14="http://schemas.microsoft.com/office/powerpoint/2010/main" val="1566686908"/>
                    </p:ext>
                  </p:extLst>
                </p:nvPr>
              </p:nvGraphicFramePr>
              <p:xfrm>
                <a:off x="366669" y="2276872"/>
                <a:ext cx="4277339" cy="3780421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grpSp>
              <p:nvGrpSpPr>
                <p:cNvPr id="4" name="Grup 3"/>
                <p:cNvGrpSpPr/>
                <p:nvPr/>
              </p:nvGrpSpPr>
              <p:grpSpPr>
                <a:xfrm>
                  <a:off x="1919186" y="1124744"/>
                  <a:ext cx="6868760" cy="4140672"/>
                  <a:chOff x="1919186" y="1484784"/>
                  <a:chExt cx="6868760" cy="4140672"/>
                </a:xfrm>
              </p:grpSpPr>
              <p:sp>
                <p:nvSpPr>
                  <p:cNvPr id="30" name="Sol Ok 29"/>
                  <p:cNvSpPr/>
                  <p:nvPr/>
                </p:nvSpPr>
                <p:spPr>
                  <a:xfrm rot="20847184">
                    <a:off x="1919186" y="2221436"/>
                    <a:ext cx="4540281" cy="358642"/>
                  </a:xfrm>
                  <a:prstGeom prst="leftArrow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1" name="Sol Ok 30"/>
                  <p:cNvSpPr/>
                  <p:nvPr/>
                </p:nvSpPr>
                <p:spPr>
                  <a:xfrm rot="19469906" flipV="1">
                    <a:off x="2957204" y="2925102"/>
                    <a:ext cx="3846729" cy="394503"/>
                  </a:xfrm>
                  <a:prstGeom prst="leftArrow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32" name="Sol Ok 31"/>
                  <p:cNvSpPr/>
                  <p:nvPr/>
                </p:nvSpPr>
                <p:spPr>
                  <a:xfrm rot="18107324">
                    <a:off x="3674077" y="3545637"/>
                    <a:ext cx="3770307" cy="389331"/>
                  </a:xfrm>
                  <a:prstGeom prst="leftArrow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9" name="Yuvarlatılmış Dikdörtgen 8"/>
                  <p:cNvSpPr/>
                  <p:nvPr/>
                </p:nvSpPr>
                <p:spPr>
                  <a:xfrm rot="16200000" flipV="1">
                    <a:off x="7004009" y="636951"/>
                    <a:ext cx="936104" cy="2631770"/>
                  </a:xfrm>
                  <a:prstGeom prst="roundRect">
                    <a:avLst>
                      <a:gd name="adj" fmla="val 50000"/>
                    </a:avLst>
                  </a:prstGeom>
                  <a:ln w="28575"/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vert="vert270" rtlCol="0" anchor="ctr"/>
                  <a:lstStyle/>
                  <a:p>
                    <a:pPr algn="ctr"/>
                    <a:r>
                      <a:rPr lang="tr-TR" sz="2200" b="1" dirty="0">
                        <a:solidFill>
                          <a:srgbClr val="C00000"/>
                        </a:solidFill>
                      </a:rPr>
                      <a:t>Performans Göstergeleri</a:t>
                    </a:r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 rot="20861747">
                    <a:off x="2431505" y="2227918"/>
                    <a:ext cx="2759812" cy="503964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tr-TR" dirty="0">
                        <a:solidFill>
                          <a:srgbClr val="C00000"/>
                        </a:solidFill>
                      </a:rPr>
                      <a:t>Gerçekleşti mi?</a:t>
                    </a:r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 rot="19473269">
                    <a:off x="3402895" y="3009930"/>
                    <a:ext cx="2657091" cy="412364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tr-TR" dirty="0">
                        <a:solidFill>
                          <a:srgbClr val="C00000"/>
                        </a:solidFill>
                      </a:rPr>
                      <a:t>Ne kadar ulaşıldı?</a:t>
                    </a:r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 rot="18109707">
                    <a:off x="4119948" y="3720142"/>
                    <a:ext cx="2636508" cy="412364"/>
                  </a:xfrm>
                  <a:prstGeom prst="ellipse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tr-TR" dirty="0">
                        <a:solidFill>
                          <a:srgbClr val="C00000"/>
                        </a:solidFill>
                      </a:rPr>
                      <a:t>Ulaşıldı mı?</a:t>
                    </a:r>
                  </a:p>
                </p:txBody>
              </p:sp>
            </p:grpSp>
            <p:sp>
              <p:nvSpPr>
                <p:cNvPr id="3" name="Yamuk 2"/>
                <p:cNvSpPr/>
                <p:nvPr/>
              </p:nvSpPr>
              <p:spPr>
                <a:xfrm>
                  <a:off x="6514758" y="2473733"/>
                  <a:ext cx="2202638" cy="2905787"/>
                </a:xfrm>
                <a:prstGeom prst="trapezoid">
                  <a:avLst>
                    <a:gd name="adj" fmla="val 8055"/>
                  </a:avLst>
                </a:prstGeom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tr-TR" sz="2200" b="1" dirty="0">
                      <a:solidFill>
                        <a:srgbClr val="C00000"/>
                      </a:solidFill>
                    </a:rPr>
                    <a:t>Ölçme</a:t>
                  </a:r>
                </a:p>
                <a:p>
                  <a:endParaRPr lang="tr-TR" sz="2200" b="1" dirty="0">
                    <a:solidFill>
                      <a:srgbClr val="C00000"/>
                    </a:solidFill>
                  </a:endParaRPr>
                </a:p>
                <a:p>
                  <a:r>
                    <a:rPr lang="tr-TR" sz="2200" b="1" dirty="0">
                      <a:solidFill>
                        <a:srgbClr val="C00000"/>
                      </a:solidFill>
                    </a:rPr>
                    <a:t>İzleme</a:t>
                  </a:r>
                </a:p>
                <a:p>
                  <a:endParaRPr lang="tr-TR" sz="2400" b="1" dirty="0">
                    <a:solidFill>
                      <a:srgbClr val="C00000"/>
                    </a:solidFill>
                  </a:endParaRPr>
                </a:p>
                <a:p>
                  <a:r>
                    <a:rPr lang="tr-TR" sz="2200" b="1" dirty="0">
                      <a:solidFill>
                        <a:srgbClr val="C00000"/>
                      </a:solidFill>
                    </a:rPr>
                    <a:t>Değerlendirme</a:t>
                  </a:r>
                </a:p>
                <a:p>
                  <a:endParaRPr lang="tr-TR" sz="2400" b="1" dirty="0"/>
                </a:p>
              </p:txBody>
            </p:sp>
          </p:grpSp>
          <p:sp>
            <p:nvSpPr>
              <p:cNvPr id="2" name="Oval 1"/>
              <p:cNvSpPr/>
              <p:nvPr/>
            </p:nvSpPr>
            <p:spPr>
              <a:xfrm rot="21137372">
                <a:off x="7602558" y="1531396"/>
                <a:ext cx="224432" cy="1413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7" name="Oval 16"/>
              <p:cNvSpPr/>
              <p:nvPr/>
            </p:nvSpPr>
            <p:spPr>
              <a:xfrm rot="19442581">
                <a:off x="7632300" y="1732891"/>
                <a:ext cx="229014" cy="14749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9" name="Oval 18"/>
              <p:cNvSpPr/>
              <p:nvPr/>
            </p:nvSpPr>
            <p:spPr>
              <a:xfrm rot="18661007">
                <a:off x="7830183" y="1931524"/>
                <a:ext cx="224432" cy="14136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0" name="Dikdörtgen 9"/>
            <p:cNvSpPr/>
            <p:nvPr/>
          </p:nvSpPr>
          <p:spPr>
            <a:xfrm rot="20863172">
              <a:off x="6450407" y="1774644"/>
              <a:ext cx="360040" cy="12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Dikdörtgen 21"/>
            <p:cNvSpPr/>
            <p:nvPr/>
          </p:nvSpPr>
          <p:spPr>
            <a:xfrm rot="20863172">
              <a:off x="3880201" y="2346508"/>
              <a:ext cx="360040" cy="12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3" name="Dikdörtgen 22"/>
            <p:cNvSpPr/>
            <p:nvPr/>
          </p:nvSpPr>
          <p:spPr>
            <a:xfrm rot="19441509">
              <a:off x="5023729" y="3547975"/>
              <a:ext cx="360040" cy="14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Dikdörtgen 23"/>
            <p:cNvSpPr/>
            <p:nvPr/>
          </p:nvSpPr>
          <p:spPr>
            <a:xfrm rot="19441509">
              <a:off x="7125205" y="2048624"/>
              <a:ext cx="360040" cy="14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5" name="Dikdörtgen 24"/>
            <p:cNvSpPr/>
            <p:nvPr/>
          </p:nvSpPr>
          <p:spPr>
            <a:xfrm rot="18183445">
              <a:off x="7415130" y="2482891"/>
              <a:ext cx="360040" cy="14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" name="Dikdörtgen 25"/>
            <p:cNvSpPr/>
            <p:nvPr/>
          </p:nvSpPr>
          <p:spPr>
            <a:xfrm rot="18196060">
              <a:off x="6163236" y="4505670"/>
              <a:ext cx="360040" cy="14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4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Performans Göstergelerinin Sınıflandırılması</a:t>
            </a:r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168670"/>
              </p:ext>
            </p:extLst>
          </p:nvPr>
        </p:nvGraphicFramePr>
        <p:xfrm>
          <a:off x="1981200" y="1196753"/>
          <a:ext cx="7931224" cy="474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5018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5</a:t>
            </a:fld>
            <a:endParaRPr lang="tr-TR" dirty="0" smtClean="0"/>
          </a:p>
        </p:txBody>
      </p:sp>
      <p:sp>
        <p:nvSpPr>
          <p:cNvPr id="35" name="Yuvarlatılmış Dikdörtgen 34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36" name="Sağ Ok 35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Sağ Ok 36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Sağ Ok 37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Sağ Ok 38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Sağ Ok 39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Metin kutusu 40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42" name="Metin kutusu 41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46" name="Sol Ayraç 45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ol Ayraç 46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Sol Ayraç 47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Metin kutusu 48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50" name="Metin kutusu 49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52" name="Yuvarlatılmış Dikdörtgen 51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53" name="Sol Ayraç 52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Metin kutusu 53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56" name="Metin kutusu 55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57" name="Düz Ok Bağlayıcısı 56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Yuvarlatılmış Dikdörtgen 57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59" name="Sağ Ok 58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0" name="Sol Ayraç 59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Metin kutusu 60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17" name="Grup 16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12" name="Düz Bağlayıcı 11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2" name="Metin kutusu 61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sp>
        <p:nvSpPr>
          <p:cNvPr id="63" name="Metin kutusu 62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latin typeface="+mj-lt"/>
              </a:rPr>
              <a:t>Üretim Süreci Şeması</a:t>
            </a:r>
            <a:endParaRPr lang="tr-T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2750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 animBg="1"/>
      <p:bldP spid="53" grpId="0" animBg="1"/>
      <p:bldP spid="54" grpId="0"/>
      <p:bldP spid="56" grpId="0"/>
      <p:bldP spid="58" grpId="0" animBg="1"/>
      <p:bldP spid="59" grpId="0" animBg="1"/>
      <p:bldP spid="60" grpId="0" animBg="1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ikdörtgen 93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6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Girdi Göstergeleri</a:t>
            </a:r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574360" cy="5040560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solidFill>
                  <a:schemeClr val="accent4">
                    <a:lumMod val="75000"/>
                  </a:schemeClr>
                </a:solidFill>
              </a:rPr>
              <a:t>Girdi göstergeleri  beşeri, mali ve fiziksel kaynaklara  ilişkin bilgileri gösterir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Okullaşmanın artması için yapılan derslik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Aşılama kampanyasında kullanılan enjeksiyon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Bakım onarım için kullanılan asfalt miktarı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Okuma-yazma projesine tahsis edilen derslik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Öğretmen başına düşen öğrenci sayısı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3696546" y="1162311"/>
            <a:ext cx="5207766" cy="345202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3" name="Yuvarlatılmış Dikdörtgen 62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64" name="Sağ Ok 63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3431706" y="1507514"/>
            <a:ext cx="936103" cy="11990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65" name="Sağ Ok 64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6" name="Sağ Ok 65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Sağ Ok 66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Sağ Ok 67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Metin kutusu 68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74" name="Sol Ayraç 73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Sol Ayraç 74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6" name="Sol Ayraç 75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Metin kutusu 76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79" name="Metin kutusu 78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80" name="Yuvarlatılmış Dikdörtgen 79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81" name="Sol Ayraç 80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Metin kutusu 81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83" name="Metin kutusu 82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84" name="Düz Ok Bağlayıcısı 83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5" name="Yuvarlatılmış Dikdörtgen 84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86" name="Sağ Ok 85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Sol Ayraç 86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Metin kutusu 87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89" name="Grup 88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90" name="Düz Bağlayıcı 89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1" name="Düz Bağlayıcı 90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Düz Ok Bağlayıcısı 91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3" name="Metin kutusu 92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</p:spTree>
    <p:extLst>
      <p:ext uri="{BB962C8B-B14F-4D97-AF65-F5344CB8AC3E}">
        <p14:creationId xmlns:p14="http://schemas.microsoft.com/office/powerpoint/2010/main" val="2087497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ikdörtgen 95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574360" cy="504056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tr-TR" sz="2000" b="1" dirty="0">
                <a:solidFill>
                  <a:schemeClr val="accent4">
                    <a:lumMod val="75000"/>
                  </a:schemeClr>
                </a:solidFill>
              </a:rPr>
              <a:t>Çıktı göstergeleri, üretilen ürünlerin ve sunulan hizmetlerin niceliğine ilişkin bilgileri gösterir.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Aşılama programı çerçevesinde aşı yapılan toplam çocuk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Bakım onarımı yapılan karayolu uzunluğu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Proje sonucunda okuma ve yazma öğrenen yetişkin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Mezun olan öğrenci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Üretilen araç sayısı</a:t>
            </a:r>
          </a:p>
          <a:p>
            <a:endParaRPr lang="tr-TR" sz="18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tr-TR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7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Çıktı Göstergeleri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3657521" y="1176755"/>
            <a:ext cx="5552239" cy="328746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Yuvarlatılmış Dikdörtgen 36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38" name="Sağ Ok 37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Sağ Ok 38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Sağ Ok 39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Sağ Ok 40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Sağ Ok 41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Metin kutusu 42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46" name="Metin kutusu 45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48" name="Sol Ayraç 47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Sol Ayraç 48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Sol Ayraç 49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Metin kutusu 50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52" name="Metin kutusu 51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54" name="Yuvarlatılmış Dikdörtgen 53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55" name="Sol Ayraç 54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Metin kutusu 55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57" name="Metin kutusu 56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86" name="Düz Ok Bağlayıcısı 85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7" name="Yuvarlatılmış Dikdörtgen 86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88" name="Sağ Ok 87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Sol Ayraç 88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Metin kutusu 89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91" name="Grup 90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92" name="Düz Bağlayıcı 91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Düz Bağlayıcı 92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Düz Ok Bağlayıcısı 93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5" name="Metin kutusu 94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6464435" y="1503344"/>
            <a:ext cx="251745" cy="10185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282390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ikdörtgen 72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718376" cy="504056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nn-NO" sz="2000" b="1" dirty="0">
                <a:solidFill>
                  <a:schemeClr val="accent4">
                    <a:lumMod val="75000"/>
                  </a:schemeClr>
                </a:solidFill>
              </a:rPr>
              <a:t>Sonuç göstergeleri, kamu idarelerinin ürettiği ürün ve hizmetlerin, ürünleri kullanan ve hizmetten yararlananlar veya toplum üzerindeki etkilerini gösterir. </a:t>
            </a:r>
            <a:endParaRPr lang="tr-TR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Okuryazarlık oranındaki artış yüzdesi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İşsizlik oranında meydana gelen azalma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Bakım onarımı yapılan karayollarında yaşanan kazalardaki azalma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Aşıyla önlenebilir hastalıklarda meydana gelen azalma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Kızamık vakalarındaki azalma oranı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8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Sonuç Göstergeleri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4210145" y="1489389"/>
            <a:ext cx="5010879" cy="325314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Yuvarlatılmış Dikdörtgen 36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38" name="Sağ Ok 37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Sağ Ok 38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Sağ Ok 39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Sağ Ok 40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Sağ Ok 41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Metin kutusu 42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46" name="Metin kutusu 45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48" name="Sol Ayraç 47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9" name="Sol Ayraç 48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Sol Ayraç 49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1" name="Metin kutusu 50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52" name="Metin kutusu 51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54" name="Yuvarlatılmış Dikdörtgen 53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55" name="Sol Ayraç 54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Metin kutusu 55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57" name="Metin kutusu 56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58" name="Düz Ok Bağlayıcısı 57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Yuvarlatılmış Dikdörtgen 58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60" name="Sağ Ok 59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Sol Ayraç 60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Metin kutusu 61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63" name="Grup 62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64" name="Düz Bağlayıcı 63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7" name="Düz Bağlayıcı 66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1" name="Düz Ok Bağlayıcısı 70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2" name="Metin kutusu 71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8004684" y="1814704"/>
            <a:ext cx="72517" cy="7138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88540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Dikdörtgen 95"/>
          <p:cNvSpPr/>
          <p:nvPr/>
        </p:nvSpPr>
        <p:spPr>
          <a:xfrm>
            <a:off x="1524000" y="2049487"/>
            <a:ext cx="9144000" cy="2459634"/>
          </a:xfrm>
          <a:prstGeom prst="rect">
            <a:avLst/>
          </a:prstGeom>
          <a:solidFill>
            <a:srgbClr val="ED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0"/>
          <p:cNvSpPr>
            <a:spLocks noGrp="1"/>
          </p:cNvSpPr>
          <p:nvPr>
            <p:ph idx="1"/>
          </p:nvPr>
        </p:nvSpPr>
        <p:spPr>
          <a:xfrm>
            <a:off x="1770112" y="1124744"/>
            <a:ext cx="8718376" cy="504056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nn-NO" sz="2000" b="1" dirty="0">
                <a:solidFill>
                  <a:schemeClr val="accent4">
                    <a:lumMod val="75000"/>
                  </a:schemeClr>
                </a:solidFill>
              </a:rPr>
              <a:t>Verimlilik, üretim sırasında kullanılan insan gücü, hammadde, malzeme, makine ve teçhizat, enerji, su, toprak gibi girdiler ile elde edilen çıktılar arasındaki ilişkidir. </a:t>
            </a: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Aşılanan çocuk başına maliyet (maliyet/çıktı)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Bir dersliğin maliyeti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Birim karayolu başına bakım onarım maliyeti (maliyet/çıktı)Mezun olan öğrenci sayısı</a:t>
            </a:r>
          </a:p>
          <a:p>
            <a:r>
              <a:rPr lang="tr-TR" sz="1800" b="1" dirty="0">
                <a:solidFill>
                  <a:schemeClr val="accent4">
                    <a:lumMod val="75000"/>
                  </a:schemeClr>
                </a:solidFill>
              </a:rPr>
              <a:t>Tedavi edilen hastaların birim maliyeti</a:t>
            </a:r>
          </a:p>
          <a:p>
            <a:endParaRPr lang="tr-TR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tr-TR" smtClean="0"/>
              <a:t>20-24 Ekim 2014 Stratejik Plan Uygulama Semineri Antalya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6356353"/>
            <a:ext cx="2133600" cy="365125"/>
          </a:xfrm>
        </p:spPr>
        <p:txBody>
          <a:bodyPr/>
          <a:lstStyle/>
          <a:p>
            <a:fld id="{4E6334C6-6C54-4DEB-9D8C-6CF458B4E8EB}" type="slidenum">
              <a:rPr lang="tr-TR" smtClean="0"/>
              <a:pPr/>
              <a:t>9</a:t>
            </a:fld>
            <a:endParaRPr lang="tr-TR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2567608" y="1886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+mj-lt"/>
              </a:rPr>
              <a:t>Verimlilik Göstergeleri</a:t>
            </a:r>
          </a:p>
        </p:txBody>
      </p:sp>
      <p:sp>
        <p:nvSpPr>
          <p:cNvPr id="29" name="Yuvarlatılmış Dikdörtgen 28"/>
          <p:cNvSpPr/>
          <p:nvPr/>
        </p:nvSpPr>
        <p:spPr>
          <a:xfrm>
            <a:off x="5351856" y="1489389"/>
            <a:ext cx="4320480" cy="325314"/>
          </a:xfrm>
          <a:prstGeom prst="roundRect">
            <a:avLst>
              <a:gd name="adj" fmla="val 48847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Yuvarlatılmış Dikdörtgen 64"/>
          <p:cNvSpPr/>
          <p:nvPr/>
        </p:nvSpPr>
        <p:spPr>
          <a:xfrm>
            <a:off x="4411353" y="3252665"/>
            <a:ext cx="1483840" cy="107778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Üretim</a:t>
            </a:r>
            <a:endParaRPr lang="tr-TR" b="1" dirty="0"/>
          </a:p>
        </p:txBody>
      </p:sp>
      <p:sp>
        <p:nvSpPr>
          <p:cNvPr id="66" name="Sağ Ok 65"/>
          <p:cNvSpPr/>
          <p:nvPr/>
        </p:nvSpPr>
        <p:spPr>
          <a:xfrm>
            <a:off x="3863751" y="3293314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Sağ Ok 66"/>
          <p:cNvSpPr/>
          <p:nvPr/>
        </p:nvSpPr>
        <p:spPr>
          <a:xfrm>
            <a:off x="3863751" y="3647542"/>
            <a:ext cx="483233" cy="288032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Sağ Ok 67"/>
          <p:cNvSpPr/>
          <p:nvPr/>
        </p:nvSpPr>
        <p:spPr>
          <a:xfrm>
            <a:off x="3863751" y="3997896"/>
            <a:ext cx="483233" cy="303531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Sağ Ok 68"/>
          <p:cNvSpPr/>
          <p:nvPr/>
        </p:nvSpPr>
        <p:spPr>
          <a:xfrm>
            <a:off x="5956225" y="3476488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0" name="Sağ Ok 69"/>
          <p:cNvSpPr/>
          <p:nvPr/>
        </p:nvSpPr>
        <p:spPr>
          <a:xfrm>
            <a:off x="5956225" y="3830716"/>
            <a:ext cx="903711" cy="28095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Metin kutusu 70"/>
          <p:cNvSpPr txBox="1"/>
          <p:nvPr/>
        </p:nvSpPr>
        <p:spPr>
          <a:xfrm>
            <a:off x="1991544" y="325266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Beşeri Kaynaklar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1991544" y="3598326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Mali Kaynaklar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1991544" y="3964994"/>
            <a:ext cx="200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Fiziksel Kaynaklar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5874329" y="3181912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Mal</a:t>
            </a:r>
          </a:p>
        </p:txBody>
      </p:sp>
      <p:sp>
        <p:nvSpPr>
          <p:cNvPr id="75" name="Metin kutusu 74"/>
          <p:cNvSpPr txBox="1"/>
          <p:nvPr/>
        </p:nvSpPr>
        <p:spPr>
          <a:xfrm>
            <a:off x="5851513" y="4033407"/>
            <a:ext cx="128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Hizmet</a:t>
            </a:r>
          </a:p>
        </p:txBody>
      </p:sp>
      <p:sp>
        <p:nvSpPr>
          <p:cNvPr id="76" name="Sol Ayraç 75"/>
          <p:cNvSpPr/>
          <p:nvPr/>
        </p:nvSpPr>
        <p:spPr>
          <a:xfrm rot="5400000">
            <a:off x="3063323" y="1895408"/>
            <a:ext cx="279697" cy="2211425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Sol Ayraç 76"/>
          <p:cNvSpPr/>
          <p:nvPr/>
        </p:nvSpPr>
        <p:spPr>
          <a:xfrm rot="5400000">
            <a:off x="4969881" y="2259199"/>
            <a:ext cx="279697" cy="1483840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8" name="Sol Ayraç 77"/>
          <p:cNvSpPr/>
          <p:nvPr/>
        </p:nvSpPr>
        <p:spPr>
          <a:xfrm rot="5400000">
            <a:off x="6250320" y="2524075"/>
            <a:ext cx="256691" cy="962541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Metin kutusu 78"/>
          <p:cNvSpPr txBox="1"/>
          <p:nvPr/>
        </p:nvSpPr>
        <p:spPr>
          <a:xfrm>
            <a:off x="2852646" y="2521898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Girdi</a:t>
            </a:r>
            <a:endParaRPr lang="tr-TR" sz="1600" b="1" dirty="0"/>
          </a:p>
        </p:txBody>
      </p:sp>
      <p:sp>
        <p:nvSpPr>
          <p:cNvPr id="80" name="Metin kutusu 79"/>
          <p:cNvSpPr txBox="1"/>
          <p:nvPr/>
        </p:nvSpPr>
        <p:spPr>
          <a:xfrm>
            <a:off x="4799856" y="252483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Süreç</a:t>
            </a:r>
          </a:p>
        </p:txBody>
      </p:sp>
      <p:sp>
        <p:nvSpPr>
          <p:cNvPr id="81" name="Metin kutusu 80"/>
          <p:cNvSpPr txBox="1"/>
          <p:nvPr/>
        </p:nvSpPr>
        <p:spPr>
          <a:xfrm>
            <a:off x="6010344" y="2503617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Çıktı</a:t>
            </a:r>
          </a:p>
        </p:txBody>
      </p:sp>
      <p:sp>
        <p:nvSpPr>
          <p:cNvPr id="82" name="Yuvarlatılmış Dikdörtgen 81"/>
          <p:cNvSpPr/>
          <p:nvPr/>
        </p:nvSpPr>
        <p:spPr>
          <a:xfrm>
            <a:off x="6984591" y="3255043"/>
            <a:ext cx="1483840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Üzerindeki Etkisi</a:t>
            </a:r>
          </a:p>
        </p:txBody>
      </p:sp>
      <p:sp>
        <p:nvSpPr>
          <p:cNvPr id="83" name="Sol Ayraç 82"/>
          <p:cNvSpPr/>
          <p:nvPr/>
        </p:nvSpPr>
        <p:spPr>
          <a:xfrm rot="5400000">
            <a:off x="7582807" y="2233995"/>
            <a:ext cx="279697" cy="1517576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Metin kutusu 83"/>
          <p:cNvSpPr txBox="1"/>
          <p:nvPr/>
        </p:nvSpPr>
        <p:spPr>
          <a:xfrm>
            <a:off x="7543800" y="2506544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Sonuç</a:t>
            </a:r>
          </a:p>
        </p:txBody>
      </p:sp>
      <p:sp>
        <p:nvSpPr>
          <p:cNvPr id="85" name="Metin kutusu 84"/>
          <p:cNvSpPr txBox="1"/>
          <p:nvPr/>
        </p:nvSpPr>
        <p:spPr>
          <a:xfrm>
            <a:off x="3965441" y="2049486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Verimlilik</a:t>
            </a:r>
            <a:endParaRPr lang="tr-TR" b="1" dirty="0"/>
          </a:p>
        </p:txBody>
      </p:sp>
      <p:cxnSp>
        <p:nvCxnSpPr>
          <p:cNvPr id="86" name="Düz Ok Bağlayıcısı 85"/>
          <p:cNvCxnSpPr/>
          <p:nvPr/>
        </p:nvCxnSpPr>
        <p:spPr>
          <a:xfrm>
            <a:off x="6520408" y="2706564"/>
            <a:ext cx="1087760" cy="0"/>
          </a:xfrm>
          <a:prstGeom prst="straightConnector1">
            <a:avLst/>
          </a:prstGeom>
          <a:ln w="38100">
            <a:headEnd type="triangle"/>
            <a:tailEnd type="triangle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7" name="Yuvarlatılmış Dikdörtgen 86"/>
          <p:cNvSpPr/>
          <p:nvPr/>
        </p:nvSpPr>
        <p:spPr>
          <a:xfrm>
            <a:off x="8808985" y="3252664"/>
            <a:ext cx="1520762" cy="10777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Yararlanıcı İsteklerinin Karşılanması</a:t>
            </a:r>
          </a:p>
        </p:txBody>
      </p:sp>
      <p:sp>
        <p:nvSpPr>
          <p:cNvPr id="88" name="Sağ Ok 87"/>
          <p:cNvSpPr/>
          <p:nvPr/>
        </p:nvSpPr>
        <p:spPr>
          <a:xfrm>
            <a:off x="8511052" y="3636586"/>
            <a:ext cx="248165" cy="298988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9" name="Sol Ayraç 88"/>
          <p:cNvSpPr/>
          <p:nvPr/>
        </p:nvSpPr>
        <p:spPr>
          <a:xfrm rot="5400000">
            <a:off x="9329242" y="2117404"/>
            <a:ext cx="271363" cy="1759099"/>
          </a:xfrm>
          <a:prstGeom prst="leftBrace">
            <a:avLst/>
          </a:prstGeom>
          <a:ln/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0" name="Metin kutusu 89"/>
          <p:cNvSpPr txBox="1"/>
          <p:nvPr/>
        </p:nvSpPr>
        <p:spPr>
          <a:xfrm>
            <a:off x="6716179" y="2359305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Etkinlik</a:t>
            </a:r>
            <a:endParaRPr lang="tr-TR" b="1" dirty="0"/>
          </a:p>
        </p:txBody>
      </p:sp>
      <p:grpSp>
        <p:nvGrpSpPr>
          <p:cNvPr id="91" name="Grup 90"/>
          <p:cNvGrpSpPr/>
          <p:nvPr/>
        </p:nvGrpSpPr>
        <p:grpSpPr>
          <a:xfrm>
            <a:off x="3162233" y="2350040"/>
            <a:ext cx="3168352" cy="268288"/>
            <a:chOff x="3143672" y="2388040"/>
            <a:chExt cx="3168352" cy="176864"/>
          </a:xfrm>
        </p:grpSpPr>
        <p:cxnSp>
          <p:nvCxnSpPr>
            <p:cNvPr id="92" name="Düz Bağlayıcı 91"/>
            <p:cNvCxnSpPr/>
            <p:nvPr/>
          </p:nvCxnSpPr>
          <p:spPr>
            <a:xfrm flipV="1">
              <a:off x="6300816" y="2388040"/>
              <a:ext cx="0" cy="162593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Düz Bağlayıcı 92"/>
            <p:cNvCxnSpPr/>
            <p:nvPr/>
          </p:nvCxnSpPr>
          <p:spPr>
            <a:xfrm flipH="1">
              <a:off x="3143672" y="2396586"/>
              <a:ext cx="3168352" cy="0"/>
            </a:xfrm>
            <a:prstGeom prst="line">
              <a:avLst/>
            </a:prstGeom>
            <a:ln w="38100"/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Düz Ok Bağlayıcısı 93"/>
            <p:cNvCxnSpPr/>
            <p:nvPr/>
          </p:nvCxnSpPr>
          <p:spPr>
            <a:xfrm>
              <a:off x="3156828" y="2388040"/>
              <a:ext cx="0" cy="176864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5" name="Metin kutusu 94"/>
          <p:cNvSpPr txBox="1"/>
          <p:nvPr/>
        </p:nvSpPr>
        <p:spPr>
          <a:xfrm>
            <a:off x="9135963" y="2528582"/>
            <a:ext cx="128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Kalite</a:t>
            </a:r>
            <a:endParaRPr lang="tr-TR" sz="1600" b="1" dirty="0"/>
          </a:p>
        </p:txBody>
      </p:sp>
      <p:cxnSp>
        <p:nvCxnSpPr>
          <p:cNvPr id="31" name="Düz Ok Bağlayıcısı 30"/>
          <p:cNvCxnSpPr/>
          <p:nvPr/>
        </p:nvCxnSpPr>
        <p:spPr>
          <a:xfrm flipH="1">
            <a:off x="4986096" y="1814704"/>
            <a:ext cx="461833" cy="3181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59155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B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905</Words>
  <Application>Microsoft Office PowerPoint</Application>
  <PresentationFormat>Özel</PresentationFormat>
  <Paragraphs>300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MEB</vt:lpstr>
      <vt:lpstr>Fatih BAYRAK Millî Eğitim Uzman Yardımcısı  20-24 Ekim 2014 Stratejik Plan Uygulama Semineri Antalya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20-24 Ekim 2014 Stratejik Plan Uygulama Semineri Antalya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Hayatboyu Öğrenme Programı</dc:title>
  <dc:creator>Levent TOLAY</dc:creator>
  <cp:lastModifiedBy>acer</cp:lastModifiedBy>
  <cp:revision>252</cp:revision>
  <dcterms:created xsi:type="dcterms:W3CDTF">2012-10-04T07:18:55Z</dcterms:created>
  <dcterms:modified xsi:type="dcterms:W3CDTF">2014-10-22T15:00:01Z</dcterms:modified>
</cp:coreProperties>
</file>