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58" r:id="rId4"/>
    <p:sldId id="264" r:id="rId5"/>
    <p:sldId id="271" r:id="rId6"/>
    <p:sldId id="267" r:id="rId7"/>
    <p:sldId id="263" r:id="rId8"/>
    <p:sldId id="268" r:id="rId9"/>
    <p:sldId id="259" r:id="rId10"/>
    <p:sldId id="262" r:id="rId11"/>
    <p:sldId id="266" r:id="rId12"/>
    <p:sldId id="257" r:id="rId13"/>
    <p:sldId id="261" r:id="rId14"/>
    <p:sldId id="270" r:id="rId15"/>
    <p:sldId id="272" r:id="rId16"/>
    <p:sldId id="273" r:id="rId17"/>
  </p:sldIdLst>
  <p:sldSz cx="12190413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1" autoAdjust="0"/>
    <p:restoredTop sz="94629"/>
  </p:normalViewPr>
  <p:slideViewPr>
    <p:cSldViewPr>
      <p:cViewPr varScale="1">
        <p:scale>
          <a:sx n="64" d="100"/>
          <a:sy n="64" d="100"/>
        </p:scale>
        <p:origin x="91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16.03.2023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16.03.2023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16.03.2023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49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58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8" y="1709750"/>
            <a:ext cx="1051423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8" y="4589476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12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16/03/2023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01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84" y="365129"/>
            <a:ext cx="1051423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84" y="1681163"/>
            <a:ext cx="51571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84" y="2505075"/>
            <a:ext cx="51571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403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403" y="2505075"/>
            <a:ext cx="518251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16/03/2023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62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16/03/2023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52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16/03/2023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10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84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438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84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16/03/2023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89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16.03.2023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84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438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84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16/03/2023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9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48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5" y="365125"/>
            <a:ext cx="262855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2" y="365125"/>
            <a:ext cx="7733293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30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16.03.2023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16.03.2023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16.03.2023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16.03.2023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16.03.2023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16.03.2023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16.03.2023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16.03.2023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6" y="365129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6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6" y="6356363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/>
              <a:pPr/>
              <a:t>16/03/2023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63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63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1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8224347" y="3425551"/>
            <a:ext cx="1239312" cy="1242994"/>
            <a:chOff x="2257425" y="2868613"/>
            <a:chExt cx="1117600" cy="1120775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2257425" y="2868613"/>
              <a:ext cx="1117600" cy="1120775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2455863" y="3070226"/>
              <a:ext cx="714375" cy="714375"/>
            </a:xfrm>
            <a:custGeom>
              <a:avLst/>
              <a:gdLst>
                <a:gd name="T0" fmla="*/ 112 w 223"/>
                <a:gd name="T1" fmla="*/ 0 h 223"/>
                <a:gd name="T2" fmla="*/ 223 w 223"/>
                <a:gd name="T3" fmla="*/ 111 h 223"/>
                <a:gd name="T4" fmla="*/ 111 w 223"/>
                <a:gd name="T5" fmla="*/ 223 h 223"/>
                <a:gd name="T6" fmla="*/ 0 w 223"/>
                <a:gd name="T7" fmla="*/ 111 h 223"/>
                <a:gd name="T8" fmla="*/ 112 w 223"/>
                <a:gd name="T9" fmla="*/ 0 h 223"/>
                <a:gd name="T10" fmla="*/ 112 w 223"/>
                <a:gd name="T11" fmla="*/ 196 h 223"/>
                <a:gd name="T12" fmla="*/ 111 w 223"/>
                <a:gd name="T13" fmla="*/ 197 h 223"/>
                <a:gd name="T14" fmla="*/ 109 w 223"/>
                <a:gd name="T15" fmla="*/ 192 h 223"/>
                <a:gd name="T16" fmla="*/ 102 w 223"/>
                <a:gd name="T17" fmla="*/ 172 h 223"/>
                <a:gd name="T18" fmla="*/ 89 w 223"/>
                <a:gd name="T19" fmla="*/ 129 h 223"/>
                <a:gd name="T20" fmla="*/ 81 w 223"/>
                <a:gd name="T21" fmla="*/ 125 h 223"/>
                <a:gd name="T22" fmla="*/ 72 w 223"/>
                <a:gd name="T23" fmla="*/ 128 h 223"/>
                <a:gd name="T24" fmla="*/ 57 w 223"/>
                <a:gd name="T25" fmla="*/ 133 h 223"/>
                <a:gd name="T26" fmla="*/ 46 w 223"/>
                <a:gd name="T27" fmla="*/ 146 h 223"/>
                <a:gd name="T28" fmla="*/ 43 w 223"/>
                <a:gd name="T29" fmla="*/ 175 h 223"/>
                <a:gd name="T30" fmla="*/ 45 w 223"/>
                <a:gd name="T31" fmla="*/ 182 h 223"/>
                <a:gd name="T32" fmla="*/ 132 w 223"/>
                <a:gd name="T33" fmla="*/ 206 h 223"/>
                <a:gd name="T34" fmla="*/ 177 w 223"/>
                <a:gd name="T35" fmla="*/ 181 h 223"/>
                <a:gd name="T36" fmla="*/ 180 w 223"/>
                <a:gd name="T37" fmla="*/ 176 h 223"/>
                <a:gd name="T38" fmla="*/ 175 w 223"/>
                <a:gd name="T39" fmla="*/ 144 h 223"/>
                <a:gd name="T40" fmla="*/ 165 w 223"/>
                <a:gd name="T41" fmla="*/ 133 h 223"/>
                <a:gd name="T42" fmla="*/ 153 w 223"/>
                <a:gd name="T43" fmla="*/ 128 h 223"/>
                <a:gd name="T44" fmla="*/ 136 w 223"/>
                <a:gd name="T45" fmla="*/ 123 h 223"/>
                <a:gd name="T46" fmla="*/ 112 w 223"/>
                <a:gd name="T47" fmla="*/ 196 h 223"/>
                <a:gd name="T48" fmla="*/ 111 w 223"/>
                <a:gd name="T49" fmla="*/ 31 h 223"/>
                <a:gd name="T50" fmla="*/ 96 w 223"/>
                <a:gd name="T51" fmla="*/ 34 h 223"/>
                <a:gd name="T52" fmla="*/ 79 w 223"/>
                <a:gd name="T53" fmla="*/ 54 h 223"/>
                <a:gd name="T54" fmla="*/ 76 w 223"/>
                <a:gd name="T55" fmla="*/ 60 h 223"/>
                <a:gd name="T56" fmla="*/ 68 w 223"/>
                <a:gd name="T57" fmla="*/ 75 h 223"/>
                <a:gd name="T58" fmla="*/ 77 w 223"/>
                <a:gd name="T59" fmla="*/ 87 h 223"/>
                <a:gd name="T60" fmla="*/ 82 w 223"/>
                <a:gd name="T61" fmla="*/ 91 h 223"/>
                <a:gd name="T62" fmla="*/ 92 w 223"/>
                <a:gd name="T63" fmla="*/ 108 h 223"/>
                <a:gd name="T64" fmla="*/ 131 w 223"/>
                <a:gd name="T65" fmla="*/ 107 h 223"/>
                <a:gd name="T66" fmla="*/ 141 w 223"/>
                <a:gd name="T67" fmla="*/ 90 h 223"/>
                <a:gd name="T68" fmla="*/ 144 w 223"/>
                <a:gd name="T69" fmla="*/ 87 h 223"/>
                <a:gd name="T70" fmla="*/ 150 w 223"/>
                <a:gd name="T71" fmla="*/ 63 h 223"/>
                <a:gd name="T72" fmla="*/ 142 w 223"/>
                <a:gd name="T73" fmla="*/ 48 h 223"/>
                <a:gd name="T74" fmla="*/ 139 w 223"/>
                <a:gd name="T75" fmla="*/ 44 h 223"/>
                <a:gd name="T76" fmla="*/ 111 w 223"/>
                <a:gd name="T77" fmla="*/ 31 h 223"/>
                <a:gd name="T78" fmla="*/ 107 w 223"/>
                <a:gd name="T79" fmla="*/ 143 h 223"/>
                <a:gd name="T80" fmla="*/ 111 w 223"/>
                <a:gd name="T81" fmla="*/ 179 h 223"/>
                <a:gd name="T82" fmla="*/ 115 w 223"/>
                <a:gd name="T83" fmla="*/ 143 h 223"/>
                <a:gd name="T84" fmla="*/ 107 w 223"/>
                <a:gd name="T85" fmla="*/ 143 h 223"/>
                <a:gd name="T86" fmla="*/ 118 w 223"/>
                <a:gd name="T87" fmla="*/ 127 h 223"/>
                <a:gd name="T88" fmla="*/ 104 w 223"/>
                <a:gd name="T89" fmla="*/ 127 h 223"/>
                <a:gd name="T90" fmla="*/ 104 w 223"/>
                <a:gd name="T91" fmla="*/ 138 h 223"/>
                <a:gd name="T92" fmla="*/ 118 w 223"/>
                <a:gd name="T93" fmla="*/ 138 h 223"/>
                <a:gd name="T94" fmla="*/ 118 w 223"/>
                <a:gd name="T95" fmla="*/ 12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223">
                  <a:moveTo>
                    <a:pt x="112" y="0"/>
                  </a:moveTo>
                  <a:cubicBezTo>
                    <a:pt x="172" y="0"/>
                    <a:pt x="223" y="49"/>
                    <a:pt x="223" y="111"/>
                  </a:cubicBezTo>
                  <a:cubicBezTo>
                    <a:pt x="223" y="173"/>
                    <a:pt x="173" y="223"/>
                    <a:pt x="111" y="223"/>
                  </a:cubicBezTo>
                  <a:cubicBezTo>
                    <a:pt x="50" y="222"/>
                    <a:pt x="0" y="173"/>
                    <a:pt x="0" y="111"/>
                  </a:cubicBezTo>
                  <a:cubicBezTo>
                    <a:pt x="0" y="50"/>
                    <a:pt x="50" y="0"/>
                    <a:pt x="112" y="0"/>
                  </a:cubicBezTo>
                  <a:close/>
                  <a:moveTo>
                    <a:pt x="112" y="196"/>
                  </a:moveTo>
                  <a:cubicBezTo>
                    <a:pt x="112" y="197"/>
                    <a:pt x="111" y="197"/>
                    <a:pt x="111" y="197"/>
                  </a:cubicBezTo>
                  <a:cubicBezTo>
                    <a:pt x="110" y="195"/>
                    <a:pt x="110" y="194"/>
                    <a:pt x="109" y="192"/>
                  </a:cubicBezTo>
                  <a:cubicBezTo>
                    <a:pt x="107" y="185"/>
                    <a:pt x="105" y="178"/>
                    <a:pt x="102" y="172"/>
                  </a:cubicBezTo>
                  <a:cubicBezTo>
                    <a:pt x="98" y="157"/>
                    <a:pt x="93" y="143"/>
                    <a:pt x="89" y="129"/>
                  </a:cubicBezTo>
                  <a:cubicBezTo>
                    <a:pt x="87" y="124"/>
                    <a:pt x="87" y="123"/>
                    <a:pt x="81" y="125"/>
                  </a:cubicBezTo>
                  <a:cubicBezTo>
                    <a:pt x="78" y="126"/>
                    <a:pt x="75" y="127"/>
                    <a:pt x="72" y="128"/>
                  </a:cubicBezTo>
                  <a:cubicBezTo>
                    <a:pt x="67" y="130"/>
                    <a:pt x="62" y="131"/>
                    <a:pt x="57" y="133"/>
                  </a:cubicBezTo>
                  <a:cubicBezTo>
                    <a:pt x="51" y="135"/>
                    <a:pt x="47" y="140"/>
                    <a:pt x="46" y="146"/>
                  </a:cubicBezTo>
                  <a:cubicBezTo>
                    <a:pt x="45" y="156"/>
                    <a:pt x="43" y="166"/>
                    <a:pt x="43" y="175"/>
                  </a:cubicBezTo>
                  <a:cubicBezTo>
                    <a:pt x="42" y="178"/>
                    <a:pt x="44" y="181"/>
                    <a:pt x="45" y="182"/>
                  </a:cubicBezTo>
                  <a:cubicBezTo>
                    <a:pt x="70" y="205"/>
                    <a:pt x="99" y="213"/>
                    <a:pt x="132" y="206"/>
                  </a:cubicBezTo>
                  <a:cubicBezTo>
                    <a:pt x="150" y="202"/>
                    <a:pt x="164" y="193"/>
                    <a:pt x="177" y="181"/>
                  </a:cubicBezTo>
                  <a:cubicBezTo>
                    <a:pt x="179" y="180"/>
                    <a:pt x="180" y="178"/>
                    <a:pt x="180" y="176"/>
                  </a:cubicBezTo>
                  <a:cubicBezTo>
                    <a:pt x="179" y="165"/>
                    <a:pt x="177" y="154"/>
                    <a:pt x="175" y="144"/>
                  </a:cubicBezTo>
                  <a:cubicBezTo>
                    <a:pt x="174" y="139"/>
                    <a:pt x="170" y="135"/>
                    <a:pt x="165" y="133"/>
                  </a:cubicBezTo>
                  <a:cubicBezTo>
                    <a:pt x="161" y="131"/>
                    <a:pt x="157" y="130"/>
                    <a:pt x="153" y="128"/>
                  </a:cubicBezTo>
                  <a:cubicBezTo>
                    <a:pt x="147" y="126"/>
                    <a:pt x="142" y="125"/>
                    <a:pt x="136" y="123"/>
                  </a:cubicBezTo>
                  <a:cubicBezTo>
                    <a:pt x="128" y="148"/>
                    <a:pt x="120" y="172"/>
                    <a:pt x="112" y="196"/>
                  </a:cubicBezTo>
                  <a:close/>
                  <a:moveTo>
                    <a:pt x="111" y="31"/>
                  </a:moveTo>
                  <a:cubicBezTo>
                    <a:pt x="106" y="32"/>
                    <a:pt x="101" y="33"/>
                    <a:pt x="96" y="34"/>
                  </a:cubicBezTo>
                  <a:cubicBezTo>
                    <a:pt x="86" y="37"/>
                    <a:pt x="82" y="45"/>
                    <a:pt x="79" y="54"/>
                  </a:cubicBezTo>
                  <a:cubicBezTo>
                    <a:pt x="79" y="56"/>
                    <a:pt x="78" y="59"/>
                    <a:pt x="76" y="60"/>
                  </a:cubicBezTo>
                  <a:cubicBezTo>
                    <a:pt x="69" y="64"/>
                    <a:pt x="67" y="68"/>
                    <a:pt x="68" y="75"/>
                  </a:cubicBezTo>
                  <a:cubicBezTo>
                    <a:pt x="69" y="81"/>
                    <a:pt x="71" y="86"/>
                    <a:pt x="77" y="87"/>
                  </a:cubicBezTo>
                  <a:cubicBezTo>
                    <a:pt x="80" y="87"/>
                    <a:pt x="82" y="89"/>
                    <a:pt x="82" y="91"/>
                  </a:cubicBezTo>
                  <a:cubicBezTo>
                    <a:pt x="84" y="98"/>
                    <a:pt x="88" y="103"/>
                    <a:pt x="92" y="108"/>
                  </a:cubicBezTo>
                  <a:cubicBezTo>
                    <a:pt x="105" y="122"/>
                    <a:pt x="119" y="121"/>
                    <a:pt x="131" y="107"/>
                  </a:cubicBezTo>
                  <a:cubicBezTo>
                    <a:pt x="135" y="102"/>
                    <a:pt x="137" y="96"/>
                    <a:pt x="141" y="90"/>
                  </a:cubicBezTo>
                  <a:cubicBezTo>
                    <a:pt x="142" y="89"/>
                    <a:pt x="143" y="88"/>
                    <a:pt x="144" y="87"/>
                  </a:cubicBezTo>
                  <a:cubicBezTo>
                    <a:pt x="153" y="84"/>
                    <a:pt x="158" y="69"/>
                    <a:pt x="150" y="63"/>
                  </a:cubicBezTo>
                  <a:cubicBezTo>
                    <a:pt x="145" y="59"/>
                    <a:pt x="144" y="54"/>
                    <a:pt x="142" y="48"/>
                  </a:cubicBezTo>
                  <a:cubicBezTo>
                    <a:pt x="141" y="47"/>
                    <a:pt x="140" y="45"/>
                    <a:pt x="139" y="44"/>
                  </a:cubicBezTo>
                  <a:cubicBezTo>
                    <a:pt x="133" y="34"/>
                    <a:pt x="123" y="31"/>
                    <a:pt x="111" y="31"/>
                  </a:cubicBezTo>
                  <a:close/>
                  <a:moveTo>
                    <a:pt x="107" y="143"/>
                  </a:moveTo>
                  <a:cubicBezTo>
                    <a:pt x="101" y="156"/>
                    <a:pt x="106" y="167"/>
                    <a:pt x="111" y="179"/>
                  </a:cubicBezTo>
                  <a:cubicBezTo>
                    <a:pt x="117" y="167"/>
                    <a:pt x="120" y="155"/>
                    <a:pt x="115" y="143"/>
                  </a:cubicBezTo>
                  <a:cubicBezTo>
                    <a:pt x="112" y="143"/>
                    <a:pt x="109" y="143"/>
                    <a:pt x="107" y="143"/>
                  </a:cubicBezTo>
                  <a:close/>
                  <a:moveTo>
                    <a:pt x="118" y="127"/>
                  </a:moveTo>
                  <a:cubicBezTo>
                    <a:pt x="113" y="127"/>
                    <a:pt x="108" y="127"/>
                    <a:pt x="104" y="127"/>
                  </a:cubicBezTo>
                  <a:cubicBezTo>
                    <a:pt x="104" y="131"/>
                    <a:pt x="104" y="134"/>
                    <a:pt x="104" y="138"/>
                  </a:cubicBezTo>
                  <a:cubicBezTo>
                    <a:pt x="109" y="138"/>
                    <a:pt x="114" y="138"/>
                    <a:pt x="118" y="138"/>
                  </a:cubicBezTo>
                  <a:cubicBezTo>
                    <a:pt x="118" y="134"/>
                    <a:pt x="118" y="131"/>
                    <a:pt x="118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590800" y="3460751"/>
              <a:ext cx="441325" cy="288925"/>
            </a:xfrm>
            <a:custGeom>
              <a:avLst/>
              <a:gdLst>
                <a:gd name="T0" fmla="*/ 70 w 138"/>
                <a:gd name="T1" fmla="*/ 73 h 90"/>
                <a:gd name="T2" fmla="*/ 94 w 138"/>
                <a:gd name="T3" fmla="*/ 0 h 90"/>
                <a:gd name="T4" fmla="*/ 111 w 138"/>
                <a:gd name="T5" fmla="*/ 5 h 90"/>
                <a:gd name="T6" fmla="*/ 123 w 138"/>
                <a:gd name="T7" fmla="*/ 10 h 90"/>
                <a:gd name="T8" fmla="*/ 133 w 138"/>
                <a:gd name="T9" fmla="*/ 21 h 90"/>
                <a:gd name="T10" fmla="*/ 138 w 138"/>
                <a:gd name="T11" fmla="*/ 53 h 90"/>
                <a:gd name="T12" fmla="*/ 135 w 138"/>
                <a:gd name="T13" fmla="*/ 58 h 90"/>
                <a:gd name="T14" fmla="*/ 90 w 138"/>
                <a:gd name="T15" fmla="*/ 83 h 90"/>
                <a:gd name="T16" fmla="*/ 3 w 138"/>
                <a:gd name="T17" fmla="*/ 59 h 90"/>
                <a:gd name="T18" fmla="*/ 1 w 138"/>
                <a:gd name="T19" fmla="*/ 52 h 90"/>
                <a:gd name="T20" fmla="*/ 4 w 138"/>
                <a:gd name="T21" fmla="*/ 23 h 90"/>
                <a:gd name="T22" fmla="*/ 15 w 138"/>
                <a:gd name="T23" fmla="*/ 10 h 90"/>
                <a:gd name="T24" fmla="*/ 30 w 138"/>
                <a:gd name="T25" fmla="*/ 5 h 90"/>
                <a:gd name="T26" fmla="*/ 39 w 138"/>
                <a:gd name="T27" fmla="*/ 2 h 90"/>
                <a:gd name="T28" fmla="*/ 47 w 138"/>
                <a:gd name="T29" fmla="*/ 6 h 90"/>
                <a:gd name="T30" fmla="*/ 60 w 138"/>
                <a:gd name="T31" fmla="*/ 49 h 90"/>
                <a:gd name="T32" fmla="*/ 67 w 138"/>
                <a:gd name="T33" fmla="*/ 69 h 90"/>
                <a:gd name="T34" fmla="*/ 69 w 138"/>
                <a:gd name="T35" fmla="*/ 74 h 90"/>
                <a:gd name="T36" fmla="*/ 70 w 138"/>
                <a:gd name="T37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0">
                  <a:moveTo>
                    <a:pt x="70" y="73"/>
                  </a:moveTo>
                  <a:cubicBezTo>
                    <a:pt x="78" y="49"/>
                    <a:pt x="86" y="25"/>
                    <a:pt x="94" y="0"/>
                  </a:cubicBezTo>
                  <a:cubicBezTo>
                    <a:pt x="100" y="2"/>
                    <a:pt x="105" y="3"/>
                    <a:pt x="111" y="5"/>
                  </a:cubicBezTo>
                  <a:cubicBezTo>
                    <a:pt x="115" y="7"/>
                    <a:pt x="119" y="8"/>
                    <a:pt x="123" y="10"/>
                  </a:cubicBezTo>
                  <a:cubicBezTo>
                    <a:pt x="128" y="12"/>
                    <a:pt x="132" y="16"/>
                    <a:pt x="133" y="21"/>
                  </a:cubicBezTo>
                  <a:cubicBezTo>
                    <a:pt x="135" y="31"/>
                    <a:pt x="137" y="42"/>
                    <a:pt x="138" y="53"/>
                  </a:cubicBezTo>
                  <a:cubicBezTo>
                    <a:pt x="138" y="55"/>
                    <a:pt x="137" y="57"/>
                    <a:pt x="135" y="58"/>
                  </a:cubicBezTo>
                  <a:cubicBezTo>
                    <a:pt x="122" y="70"/>
                    <a:pt x="108" y="79"/>
                    <a:pt x="90" y="83"/>
                  </a:cubicBezTo>
                  <a:cubicBezTo>
                    <a:pt x="57" y="90"/>
                    <a:pt x="28" y="82"/>
                    <a:pt x="3" y="59"/>
                  </a:cubicBezTo>
                  <a:cubicBezTo>
                    <a:pt x="2" y="58"/>
                    <a:pt x="0" y="55"/>
                    <a:pt x="1" y="52"/>
                  </a:cubicBezTo>
                  <a:cubicBezTo>
                    <a:pt x="1" y="43"/>
                    <a:pt x="3" y="33"/>
                    <a:pt x="4" y="23"/>
                  </a:cubicBezTo>
                  <a:cubicBezTo>
                    <a:pt x="5" y="17"/>
                    <a:pt x="9" y="12"/>
                    <a:pt x="15" y="10"/>
                  </a:cubicBezTo>
                  <a:cubicBezTo>
                    <a:pt x="20" y="8"/>
                    <a:pt x="25" y="7"/>
                    <a:pt x="30" y="5"/>
                  </a:cubicBezTo>
                  <a:cubicBezTo>
                    <a:pt x="33" y="4"/>
                    <a:pt x="36" y="3"/>
                    <a:pt x="39" y="2"/>
                  </a:cubicBezTo>
                  <a:cubicBezTo>
                    <a:pt x="45" y="0"/>
                    <a:pt x="45" y="1"/>
                    <a:pt x="47" y="6"/>
                  </a:cubicBezTo>
                  <a:cubicBezTo>
                    <a:pt x="51" y="20"/>
                    <a:pt x="56" y="34"/>
                    <a:pt x="60" y="49"/>
                  </a:cubicBezTo>
                  <a:cubicBezTo>
                    <a:pt x="63" y="55"/>
                    <a:pt x="65" y="62"/>
                    <a:pt x="67" y="69"/>
                  </a:cubicBezTo>
                  <a:cubicBezTo>
                    <a:pt x="68" y="71"/>
                    <a:pt x="68" y="72"/>
                    <a:pt x="69" y="74"/>
                  </a:cubicBezTo>
                  <a:cubicBezTo>
                    <a:pt x="69" y="74"/>
                    <a:pt x="70" y="74"/>
                    <a:pt x="70" y="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670175" y="3170238"/>
              <a:ext cx="292100" cy="290513"/>
            </a:xfrm>
            <a:custGeom>
              <a:avLst/>
              <a:gdLst>
                <a:gd name="T0" fmla="*/ 44 w 91"/>
                <a:gd name="T1" fmla="*/ 0 h 91"/>
                <a:gd name="T2" fmla="*/ 72 w 91"/>
                <a:gd name="T3" fmla="*/ 13 h 91"/>
                <a:gd name="T4" fmla="*/ 75 w 91"/>
                <a:gd name="T5" fmla="*/ 17 h 91"/>
                <a:gd name="T6" fmla="*/ 83 w 91"/>
                <a:gd name="T7" fmla="*/ 32 h 91"/>
                <a:gd name="T8" fmla="*/ 77 w 91"/>
                <a:gd name="T9" fmla="*/ 56 h 91"/>
                <a:gd name="T10" fmla="*/ 74 w 91"/>
                <a:gd name="T11" fmla="*/ 59 h 91"/>
                <a:gd name="T12" fmla="*/ 64 w 91"/>
                <a:gd name="T13" fmla="*/ 76 h 91"/>
                <a:gd name="T14" fmla="*/ 25 w 91"/>
                <a:gd name="T15" fmla="*/ 77 h 91"/>
                <a:gd name="T16" fmla="*/ 15 w 91"/>
                <a:gd name="T17" fmla="*/ 60 h 91"/>
                <a:gd name="T18" fmla="*/ 10 w 91"/>
                <a:gd name="T19" fmla="*/ 56 h 91"/>
                <a:gd name="T20" fmla="*/ 1 w 91"/>
                <a:gd name="T21" fmla="*/ 44 h 91"/>
                <a:gd name="T22" fmla="*/ 9 w 91"/>
                <a:gd name="T23" fmla="*/ 29 h 91"/>
                <a:gd name="T24" fmla="*/ 12 w 91"/>
                <a:gd name="T25" fmla="*/ 23 h 91"/>
                <a:gd name="T26" fmla="*/ 29 w 91"/>
                <a:gd name="T27" fmla="*/ 3 h 91"/>
                <a:gd name="T28" fmla="*/ 44 w 91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1">
                  <a:moveTo>
                    <a:pt x="44" y="0"/>
                  </a:moveTo>
                  <a:cubicBezTo>
                    <a:pt x="56" y="0"/>
                    <a:pt x="66" y="3"/>
                    <a:pt x="72" y="13"/>
                  </a:cubicBezTo>
                  <a:cubicBezTo>
                    <a:pt x="73" y="14"/>
                    <a:pt x="74" y="16"/>
                    <a:pt x="75" y="17"/>
                  </a:cubicBezTo>
                  <a:cubicBezTo>
                    <a:pt x="77" y="23"/>
                    <a:pt x="78" y="28"/>
                    <a:pt x="83" y="32"/>
                  </a:cubicBezTo>
                  <a:cubicBezTo>
                    <a:pt x="91" y="38"/>
                    <a:pt x="86" y="53"/>
                    <a:pt x="77" y="56"/>
                  </a:cubicBezTo>
                  <a:cubicBezTo>
                    <a:pt x="76" y="57"/>
                    <a:pt x="75" y="58"/>
                    <a:pt x="74" y="59"/>
                  </a:cubicBezTo>
                  <a:cubicBezTo>
                    <a:pt x="70" y="65"/>
                    <a:pt x="68" y="71"/>
                    <a:pt x="64" y="76"/>
                  </a:cubicBezTo>
                  <a:cubicBezTo>
                    <a:pt x="52" y="90"/>
                    <a:pt x="38" y="91"/>
                    <a:pt x="25" y="77"/>
                  </a:cubicBezTo>
                  <a:cubicBezTo>
                    <a:pt x="21" y="72"/>
                    <a:pt x="17" y="67"/>
                    <a:pt x="15" y="60"/>
                  </a:cubicBezTo>
                  <a:cubicBezTo>
                    <a:pt x="15" y="58"/>
                    <a:pt x="13" y="56"/>
                    <a:pt x="10" y="56"/>
                  </a:cubicBezTo>
                  <a:cubicBezTo>
                    <a:pt x="4" y="55"/>
                    <a:pt x="2" y="50"/>
                    <a:pt x="1" y="44"/>
                  </a:cubicBezTo>
                  <a:cubicBezTo>
                    <a:pt x="0" y="37"/>
                    <a:pt x="2" y="33"/>
                    <a:pt x="9" y="29"/>
                  </a:cubicBezTo>
                  <a:cubicBezTo>
                    <a:pt x="11" y="28"/>
                    <a:pt x="12" y="25"/>
                    <a:pt x="12" y="23"/>
                  </a:cubicBezTo>
                  <a:cubicBezTo>
                    <a:pt x="15" y="14"/>
                    <a:pt x="19" y="6"/>
                    <a:pt x="29" y="3"/>
                  </a:cubicBezTo>
                  <a:cubicBezTo>
                    <a:pt x="34" y="2"/>
                    <a:pt x="39" y="1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779713" y="3525838"/>
              <a:ext cx="60325" cy="114300"/>
            </a:xfrm>
            <a:custGeom>
              <a:avLst/>
              <a:gdLst>
                <a:gd name="T0" fmla="*/ 6 w 19"/>
                <a:gd name="T1" fmla="*/ 0 h 36"/>
                <a:gd name="T2" fmla="*/ 14 w 19"/>
                <a:gd name="T3" fmla="*/ 0 h 36"/>
                <a:gd name="T4" fmla="*/ 10 w 19"/>
                <a:gd name="T5" fmla="*/ 36 h 36"/>
                <a:gd name="T6" fmla="*/ 6 w 1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6" y="0"/>
                  </a:moveTo>
                  <a:cubicBezTo>
                    <a:pt x="8" y="0"/>
                    <a:pt x="11" y="0"/>
                    <a:pt x="14" y="0"/>
                  </a:cubicBezTo>
                  <a:cubicBezTo>
                    <a:pt x="19" y="12"/>
                    <a:pt x="16" y="24"/>
                    <a:pt x="10" y="36"/>
                  </a:cubicBezTo>
                  <a:cubicBezTo>
                    <a:pt x="5" y="24"/>
                    <a:pt x="0" y="13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789238" y="3473451"/>
              <a:ext cx="44450" cy="36513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11 h 11"/>
                <a:gd name="T4" fmla="*/ 0 w 14"/>
                <a:gd name="T5" fmla="*/ 11 h 11"/>
                <a:gd name="T6" fmla="*/ 0 w 14"/>
                <a:gd name="T7" fmla="*/ 0 h 11"/>
                <a:gd name="T8" fmla="*/ 14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4" y="4"/>
                    <a:pt x="14" y="7"/>
                    <a:pt x="14" y="11"/>
                  </a:cubicBezTo>
                  <a:cubicBezTo>
                    <a:pt x="10" y="11"/>
                    <a:pt x="5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831621" y="4200409"/>
            <a:ext cx="1371357" cy="1375432"/>
            <a:chOff x="2257425" y="2865383"/>
            <a:chExt cx="1117600" cy="1120775"/>
          </a:xfrm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2257425" y="2865383"/>
              <a:ext cx="1117600" cy="1120775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2455863" y="3070226"/>
              <a:ext cx="714375" cy="714375"/>
            </a:xfrm>
            <a:custGeom>
              <a:avLst/>
              <a:gdLst>
                <a:gd name="T0" fmla="*/ 112 w 223"/>
                <a:gd name="T1" fmla="*/ 0 h 223"/>
                <a:gd name="T2" fmla="*/ 223 w 223"/>
                <a:gd name="T3" fmla="*/ 111 h 223"/>
                <a:gd name="T4" fmla="*/ 111 w 223"/>
                <a:gd name="T5" fmla="*/ 223 h 223"/>
                <a:gd name="T6" fmla="*/ 0 w 223"/>
                <a:gd name="T7" fmla="*/ 111 h 223"/>
                <a:gd name="T8" fmla="*/ 112 w 223"/>
                <a:gd name="T9" fmla="*/ 0 h 223"/>
                <a:gd name="T10" fmla="*/ 112 w 223"/>
                <a:gd name="T11" fmla="*/ 196 h 223"/>
                <a:gd name="T12" fmla="*/ 111 w 223"/>
                <a:gd name="T13" fmla="*/ 197 h 223"/>
                <a:gd name="T14" fmla="*/ 109 w 223"/>
                <a:gd name="T15" fmla="*/ 192 h 223"/>
                <a:gd name="T16" fmla="*/ 102 w 223"/>
                <a:gd name="T17" fmla="*/ 172 h 223"/>
                <a:gd name="T18" fmla="*/ 89 w 223"/>
                <a:gd name="T19" fmla="*/ 129 h 223"/>
                <a:gd name="T20" fmla="*/ 81 w 223"/>
                <a:gd name="T21" fmla="*/ 125 h 223"/>
                <a:gd name="T22" fmla="*/ 72 w 223"/>
                <a:gd name="T23" fmla="*/ 128 h 223"/>
                <a:gd name="T24" fmla="*/ 57 w 223"/>
                <a:gd name="T25" fmla="*/ 133 h 223"/>
                <a:gd name="T26" fmla="*/ 46 w 223"/>
                <a:gd name="T27" fmla="*/ 146 h 223"/>
                <a:gd name="T28" fmla="*/ 43 w 223"/>
                <a:gd name="T29" fmla="*/ 175 h 223"/>
                <a:gd name="T30" fmla="*/ 45 w 223"/>
                <a:gd name="T31" fmla="*/ 182 h 223"/>
                <a:gd name="T32" fmla="*/ 132 w 223"/>
                <a:gd name="T33" fmla="*/ 206 h 223"/>
                <a:gd name="T34" fmla="*/ 177 w 223"/>
                <a:gd name="T35" fmla="*/ 181 h 223"/>
                <a:gd name="T36" fmla="*/ 180 w 223"/>
                <a:gd name="T37" fmla="*/ 176 h 223"/>
                <a:gd name="T38" fmla="*/ 175 w 223"/>
                <a:gd name="T39" fmla="*/ 144 h 223"/>
                <a:gd name="T40" fmla="*/ 165 w 223"/>
                <a:gd name="T41" fmla="*/ 133 h 223"/>
                <a:gd name="T42" fmla="*/ 153 w 223"/>
                <a:gd name="T43" fmla="*/ 128 h 223"/>
                <a:gd name="T44" fmla="*/ 136 w 223"/>
                <a:gd name="T45" fmla="*/ 123 h 223"/>
                <a:gd name="T46" fmla="*/ 112 w 223"/>
                <a:gd name="T47" fmla="*/ 196 h 223"/>
                <a:gd name="T48" fmla="*/ 111 w 223"/>
                <a:gd name="T49" fmla="*/ 31 h 223"/>
                <a:gd name="T50" fmla="*/ 96 w 223"/>
                <a:gd name="T51" fmla="*/ 34 h 223"/>
                <a:gd name="T52" fmla="*/ 79 w 223"/>
                <a:gd name="T53" fmla="*/ 54 h 223"/>
                <a:gd name="T54" fmla="*/ 76 w 223"/>
                <a:gd name="T55" fmla="*/ 60 h 223"/>
                <a:gd name="T56" fmla="*/ 68 w 223"/>
                <a:gd name="T57" fmla="*/ 75 h 223"/>
                <a:gd name="T58" fmla="*/ 77 w 223"/>
                <a:gd name="T59" fmla="*/ 87 h 223"/>
                <a:gd name="T60" fmla="*/ 82 w 223"/>
                <a:gd name="T61" fmla="*/ 91 h 223"/>
                <a:gd name="T62" fmla="*/ 92 w 223"/>
                <a:gd name="T63" fmla="*/ 108 h 223"/>
                <a:gd name="T64" fmla="*/ 131 w 223"/>
                <a:gd name="T65" fmla="*/ 107 h 223"/>
                <a:gd name="T66" fmla="*/ 141 w 223"/>
                <a:gd name="T67" fmla="*/ 90 h 223"/>
                <a:gd name="T68" fmla="*/ 144 w 223"/>
                <a:gd name="T69" fmla="*/ 87 h 223"/>
                <a:gd name="T70" fmla="*/ 150 w 223"/>
                <a:gd name="T71" fmla="*/ 63 h 223"/>
                <a:gd name="T72" fmla="*/ 142 w 223"/>
                <a:gd name="T73" fmla="*/ 48 h 223"/>
                <a:gd name="T74" fmla="*/ 139 w 223"/>
                <a:gd name="T75" fmla="*/ 44 h 223"/>
                <a:gd name="T76" fmla="*/ 111 w 223"/>
                <a:gd name="T77" fmla="*/ 31 h 223"/>
                <a:gd name="T78" fmla="*/ 107 w 223"/>
                <a:gd name="T79" fmla="*/ 143 h 223"/>
                <a:gd name="T80" fmla="*/ 111 w 223"/>
                <a:gd name="T81" fmla="*/ 179 h 223"/>
                <a:gd name="T82" fmla="*/ 115 w 223"/>
                <a:gd name="T83" fmla="*/ 143 h 223"/>
                <a:gd name="T84" fmla="*/ 107 w 223"/>
                <a:gd name="T85" fmla="*/ 143 h 223"/>
                <a:gd name="T86" fmla="*/ 118 w 223"/>
                <a:gd name="T87" fmla="*/ 127 h 223"/>
                <a:gd name="T88" fmla="*/ 104 w 223"/>
                <a:gd name="T89" fmla="*/ 127 h 223"/>
                <a:gd name="T90" fmla="*/ 104 w 223"/>
                <a:gd name="T91" fmla="*/ 138 h 223"/>
                <a:gd name="T92" fmla="*/ 118 w 223"/>
                <a:gd name="T93" fmla="*/ 138 h 223"/>
                <a:gd name="T94" fmla="*/ 118 w 223"/>
                <a:gd name="T95" fmla="*/ 12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223">
                  <a:moveTo>
                    <a:pt x="112" y="0"/>
                  </a:moveTo>
                  <a:cubicBezTo>
                    <a:pt x="172" y="0"/>
                    <a:pt x="223" y="49"/>
                    <a:pt x="223" y="111"/>
                  </a:cubicBezTo>
                  <a:cubicBezTo>
                    <a:pt x="223" y="173"/>
                    <a:pt x="173" y="223"/>
                    <a:pt x="111" y="223"/>
                  </a:cubicBezTo>
                  <a:cubicBezTo>
                    <a:pt x="50" y="222"/>
                    <a:pt x="0" y="173"/>
                    <a:pt x="0" y="111"/>
                  </a:cubicBezTo>
                  <a:cubicBezTo>
                    <a:pt x="0" y="50"/>
                    <a:pt x="50" y="0"/>
                    <a:pt x="112" y="0"/>
                  </a:cubicBezTo>
                  <a:close/>
                  <a:moveTo>
                    <a:pt x="112" y="196"/>
                  </a:moveTo>
                  <a:cubicBezTo>
                    <a:pt x="112" y="197"/>
                    <a:pt x="111" y="197"/>
                    <a:pt x="111" y="197"/>
                  </a:cubicBezTo>
                  <a:cubicBezTo>
                    <a:pt x="110" y="195"/>
                    <a:pt x="110" y="194"/>
                    <a:pt x="109" y="192"/>
                  </a:cubicBezTo>
                  <a:cubicBezTo>
                    <a:pt x="107" y="185"/>
                    <a:pt x="105" y="178"/>
                    <a:pt x="102" y="172"/>
                  </a:cubicBezTo>
                  <a:cubicBezTo>
                    <a:pt x="98" y="157"/>
                    <a:pt x="93" y="143"/>
                    <a:pt x="89" y="129"/>
                  </a:cubicBezTo>
                  <a:cubicBezTo>
                    <a:pt x="87" y="124"/>
                    <a:pt x="87" y="123"/>
                    <a:pt x="81" y="125"/>
                  </a:cubicBezTo>
                  <a:cubicBezTo>
                    <a:pt x="78" y="126"/>
                    <a:pt x="75" y="127"/>
                    <a:pt x="72" y="128"/>
                  </a:cubicBezTo>
                  <a:cubicBezTo>
                    <a:pt x="67" y="130"/>
                    <a:pt x="62" y="131"/>
                    <a:pt x="57" y="133"/>
                  </a:cubicBezTo>
                  <a:cubicBezTo>
                    <a:pt x="51" y="135"/>
                    <a:pt x="47" y="140"/>
                    <a:pt x="46" y="146"/>
                  </a:cubicBezTo>
                  <a:cubicBezTo>
                    <a:pt x="45" y="156"/>
                    <a:pt x="43" y="166"/>
                    <a:pt x="43" y="175"/>
                  </a:cubicBezTo>
                  <a:cubicBezTo>
                    <a:pt x="42" y="178"/>
                    <a:pt x="44" y="181"/>
                    <a:pt x="45" y="182"/>
                  </a:cubicBezTo>
                  <a:cubicBezTo>
                    <a:pt x="70" y="205"/>
                    <a:pt x="99" y="213"/>
                    <a:pt x="132" y="206"/>
                  </a:cubicBezTo>
                  <a:cubicBezTo>
                    <a:pt x="150" y="202"/>
                    <a:pt x="164" y="193"/>
                    <a:pt x="177" y="181"/>
                  </a:cubicBezTo>
                  <a:cubicBezTo>
                    <a:pt x="179" y="180"/>
                    <a:pt x="180" y="178"/>
                    <a:pt x="180" y="176"/>
                  </a:cubicBezTo>
                  <a:cubicBezTo>
                    <a:pt x="179" y="165"/>
                    <a:pt x="177" y="154"/>
                    <a:pt x="175" y="144"/>
                  </a:cubicBezTo>
                  <a:cubicBezTo>
                    <a:pt x="174" y="139"/>
                    <a:pt x="170" y="135"/>
                    <a:pt x="165" y="133"/>
                  </a:cubicBezTo>
                  <a:cubicBezTo>
                    <a:pt x="161" y="131"/>
                    <a:pt x="157" y="130"/>
                    <a:pt x="153" y="128"/>
                  </a:cubicBezTo>
                  <a:cubicBezTo>
                    <a:pt x="147" y="126"/>
                    <a:pt x="142" y="125"/>
                    <a:pt x="136" y="123"/>
                  </a:cubicBezTo>
                  <a:cubicBezTo>
                    <a:pt x="128" y="148"/>
                    <a:pt x="120" y="172"/>
                    <a:pt x="112" y="196"/>
                  </a:cubicBezTo>
                  <a:close/>
                  <a:moveTo>
                    <a:pt x="111" y="31"/>
                  </a:moveTo>
                  <a:cubicBezTo>
                    <a:pt x="106" y="32"/>
                    <a:pt x="101" y="33"/>
                    <a:pt x="96" y="34"/>
                  </a:cubicBezTo>
                  <a:cubicBezTo>
                    <a:pt x="86" y="37"/>
                    <a:pt x="82" y="45"/>
                    <a:pt x="79" y="54"/>
                  </a:cubicBezTo>
                  <a:cubicBezTo>
                    <a:pt x="79" y="56"/>
                    <a:pt x="78" y="59"/>
                    <a:pt x="76" y="60"/>
                  </a:cubicBezTo>
                  <a:cubicBezTo>
                    <a:pt x="69" y="64"/>
                    <a:pt x="67" y="68"/>
                    <a:pt x="68" y="75"/>
                  </a:cubicBezTo>
                  <a:cubicBezTo>
                    <a:pt x="69" y="81"/>
                    <a:pt x="71" y="86"/>
                    <a:pt x="77" y="87"/>
                  </a:cubicBezTo>
                  <a:cubicBezTo>
                    <a:pt x="80" y="87"/>
                    <a:pt x="82" y="89"/>
                    <a:pt x="82" y="91"/>
                  </a:cubicBezTo>
                  <a:cubicBezTo>
                    <a:pt x="84" y="98"/>
                    <a:pt x="88" y="103"/>
                    <a:pt x="92" y="108"/>
                  </a:cubicBezTo>
                  <a:cubicBezTo>
                    <a:pt x="105" y="122"/>
                    <a:pt x="119" y="121"/>
                    <a:pt x="131" y="107"/>
                  </a:cubicBezTo>
                  <a:cubicBezTo>
                    <a:pt x="135" y="102"/>
                    <a:pt x="137" y="96"/>
                    <a:pt x="141" y="90"/>
                  </a:cubicBezTo>
                  <a:cubicBezTo>
                    <a:pt x="142" y="89"/>
                    <a:pt x="143" y="88"/>
                    <a:pt x="144" y="87"/>
                  </a:cubicBezTo>
                  <a:cubicBezTo>
                    <a:pt x="153" y="84"/>
                    <a:pt x="158" y="69"/>
                    <a:pt x="150" y="63"/>
                  </a:cubicBezTo>
                  <a:cubicBezTo>
                    <a:pt x="145" y="59"/>
                    <a:pt x="144" y="54"/>
                    <a:pt x="142" y="48"/>
                  </a:cubicBezTo>
                  <a:cubicBezTo>
                    <a:pt x="141" y="47"/>
                    <a:pt x="140" y="45"/>
                    <a:pt x="139" y="44"/>
                  </a:cubicBezTo>
                  <a:cubicBezTo>
                    <a:pt x="133" y="34"/>
                    <a:pt x="123" y="31"/>
                    <a:pt x="111" y="31"/>
                  </a:cubicBezTo>
                  <a:close/>
                  <a:moveTo>
                    <a:pt x="107" y="143"/>
                  </a:moveTo>
                  <a:cubicBezTo>
                    <a:pt x="101" y="156"/>
                    <a:pt x="106" y="167"/>
                    <a:pt x="111" y="179"/>
                  </a:cubicBezTo>
                  <a:cubicBezTo>
                    <a:pt x="117" y="167"/>
                    <a:pt x="120" y="155"/>
                    <a:pt x="115" y="143"/>
                  </a:cubicBezTo>
                  <a:cubicBezTo>
                    <a:pt x="112" y="143"/>
                    <a:pt x="109" y="143"/>
                    <a:pt x="107" y="143"/>
                  </a:cubicBezTo>
                  <a:close/>
                  <a:moveTo>
                    <a:pt x="118" y="127"/>
                  </a:moveTo>
                  <a:cubicBezTo>
                    <a:pt x="113" y="127"/>
                    <a:pt x="108" y="127"/>
                    <a:pt x="104" y="127"/>
                  </a:cubicBezTo>
                  <a:cubicBezTo>
                    <a:pt x="104" y="131"/>
                    <a:pt x="104" y="134"/>
                    <a:pt x="104" y="138"/>
                  </a:cubicBezTo>
                  <a:cubicBezTo>
                    <a:pt x="109" y="138"/>
                    <a:pt x="114" y="138"/>
                    <a:pt x="118" y="138"/>
                  </a:cubicBezTo>
                  <a:cubicBezTo>
                    <a:pt x="118" y="134"/>
                    <a:pt x="118" y="131"/>
                    <a:pt x="118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590800" y="3460751"/>
              <a:ext cx="441325" cy="288925"/>
            </a:xfrm>
            <a:custGeom>
              <a:avLst/>
              <a:gdLst>
                <a:gd name="T0" fmla="*/ 70 w 138"/>
                <a:gd name="T1" fmla="*/ 73 h 90"/>
                <a:gd name="T2" fmla="*/ 94 w 138"/>
                <a:gd name="T3" fmla="*/ 0 h 90"/>
                <a:gd name="T4" fmla="*/ 111 w 138"/>
                <a:gd name="T5" fmla="*/ 5 h 90"/>
                <a:gd name="T6" fmla="*/ 123 w 138"/>
                <a:gd name="T7" fmla="*/ 10 h 90"/>
                <a:gd name="T8" fmla="*/ 133 w 138"/>
                <a:gd name="T9" fmla="*/ 21 h 90"/>
                <a:gd name="T10" fmla="*/ 138 w 138"/>
                <a:gd name="T11" fmla="*/ 53 h 90"/>
                <a:gd name="T12" fmla="*/ 135 w 138"/>
                <a:gd name="T13" fmla="*/ 58 h 90"/>
                <a:gd name="T14" fmla="*/ 90 w 138"/>
                <a:gd name="T15" fmla="*/ 83 h 90"/>
                <a:gd name="T16" fmla="*/ 3 w 138"/>
                <a:gd name="T17" fmla="*/ 59 h 90"/>
                <a:gd name="T18" fmla="*/ 1 w 138"/>
                <a:gd name="T19" fmla="*/ 52 h 90"/>
                <a:gd name="T20" fmla="*/ 4 w 138"/>
                <a:gd name="T21" fmla="*/ 23 h 90"/>
                <a:gd name="T22" fmla="*/ 15 w 138"/>
                <a:gd name="T23" fmla="*/ 10 h 90"/>
                <a:gd name="T24" fmla="*/ 30 w 138"/>
                <a:gd name="T25" fmla="*/ 5 h 90"/>
                <a:gd name="T26" fmla="*/ 39 w 138"/>
                <a:gd name="T27" fmla="*/ 2 h 90"/>
                <a:gd name="T28" fmla="*/ 47 w 138"/>
                <a:gd name="T29" fmla="*/ 6 h 90"/>
                <a:gd name="T30" fmla="*/ 60 w 138"/>
                <a:gd name="T31" fmla="*/ 49 h 90"/>
                <a:gd name="T32" fmla="*/ 67 w 138"/>
                <a:gd name="T33" fmla="*/ 69 h 90"/>
                <a:gd name="T34" fmla="*/ 69 w 138"/>
                <a:gd name="T35" fmla="*/ 74 h 90"/>
                <a:gd name="T36" fmla="*/ 70 w 138"/>
                <a:gd name="T37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0">
                  <a:moveTo>
                    <a:pt x="70" y="73"/>
                  </a:moveTo>
                  <a:cubicBezTo>
                    <a:pt x="78" y="49"/>
                    <a:pt x="86" y="25"/>
                    <a:pt x="94" y="0"/>
                  </a:cubicBezTo>
                  <a:cubicBezTo>
                    <a:pt x="100" y="2"/>
                    <a:pt x="105" y="3"/>
                    <a:pt x="111" y="5"/>
                  </a:cubicBezTo>
                  <a:cubicBezTo>
                    <a:pt x="115" y="7"/>
                    <a:pt x="119" y="8"/>
                    <a:pt x="123" y="10"/>
                  </a:cubicBezTo>
                  <a:cubicBezTo>
                    <a:pt x="128" y="12"/>
                    <a:pt x="132" y="16"/>
                    <a:pt x="133" y="21"/>
                  </a:cubicBezTo>
                  <a:cubicBezTo>
                    <a:pt x="135" y="31"/>
                    <a:pt x="137" y="42"/>
                    <a:pt x="138" y="53"/>
                  </a:cubicBezTo>
                  <a:cubicBezTo>
                    <a:pt x="138" y="55"/>
                    <a:pt x="137" y="57"/>
                    <a:pt x="135" y="58"/>
                  </a:cubicBezTo>
                  <a:cubicBezTo>
                    <a:pt x="122" y="70"/>
                    <a:pt x="108" y="79"/>
                    <a:pt x="90" y="83"/>
                  </a:cubicBezTo>
                  <a:cubicBezTo>
                    <a:pt x="57" y="90"/>
                    <a:pt x="28" y="82"/>
                    <a:pt x="3" y="59"/>
                  </a:cubicBezTo>
                  <a:cubicBezTo>
                    <a:pt x="2" y="58"/>
                    <a:pt x="0" y="55"/>
                    <a:pt x="1" y="52"/>
                  </a:cubicBezTo>
                  <a:cubicBezTo>
                    <a:pt x="1" y="43"/>
                    <a:pt x="3" y="33"/>
                    <a:pt x="4" y="23"/>
                  </a:cubicBezTo>
                  <a:cubicBezTo>
                    <a:pt x="5" y="17"/>
                    <a:pt x="9" y="12"/>
                    <a:pt x="15" y="10"/>
                  </a:cubicBezTo>
                  <a:cubicBezTo>
                    <a:pt x="20" y="8"/>
                    <a:pt x="25" y="7"/>
                    <a:pt x="30" y="5"/>
                  </a:cubicBezTo>
                  <a:cubicBezTo>
                    <a:pt x="33" y="4"/>
                    <a:pt x="36" y="3"/>
                    <a:pt x="39" y="2"/>
                  </a:cubicBezTo>
                  <a:cubicBezTo>
                    <a:pt x="45" y="0"/>
                    <a:pt x="45" y="1"/>
                    <a:pt x="47" y="6"/>
                  </a:cubicBezTo>
                  <a:cubicBezTo>
                    <a:pt x="51" y="20"/>
                    <a:pt x="56" y="34"/>
                    <a:pt x="60" y="49"/>
                  </a:cubicBezTo>
                  <a:cubicBezTo>
                    <a:pt x="63" y="55"/>
                    <a:pt x="65" y="62"/>
                    <a:pt x="67" y="69"/>
                  </a:cubicBezTo>
                  <a:cubicBezTo>
                    <a:pt x="68" y="71"/>
                    <a:pt x="68" y="72"/>
                    <a:pt x="69" y="74"/>
                  </a:cubicBezTo>
                  <a:cubicBezTo>
                    <a:pt x="69" y="74"/>
                    <a:pt x="70" y="74"/>
                    <a:pt x="70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670175" y="3170238"/>
              <a:ext cx="292100" cy="290513"/>
            </a:xfrm>
            <a:custGeom>
              <a:avLst/>
              <a:gdLst>
                <a:gd name="T0" fmla="*/ 44 w 91"/>
                <a:gd name="T1" fmla="*/ 0 h 91"/>
                <a:gd name="T2" fmla="*/ 72 w 91"/>
                <a:gd name="T3" fmla="*/ 13 h 91"/>
                <a:gd name="T4" fmla="*/ 75 w 91"/>
                <a:gd name="T5" fmla="*/ 17 h 91"/>
                <a:gd name="T6" fmla="*/ 83 w 91"/>
                <a:gd name="T7" fmla="*/ 32 h 91"/>
                <a:gd name="T8" fmla="*/ 77 w 91"/>
                <a:gd name="T9" fmla="*/ 56 h 91"/>
                <a:gd name="T10" fmla="*/ 74 w 91"/>
                <a:gd name="T11" fmla="*/ 59 h 91"/>
                <a:gd name="T12" fmla="*/ 64 w 91"/>
                <a:gd name="T13" fmla="*/ 76 h 91"/>
                <a:gd name="T14" fmla="*/ 25 w 91"/>
                <a:gd name="T15" fmla="*/ 77 h 91"/>
                <a:gd name="T16" fmla="*/ 15 w 91"/>
                <a:gd name="T17" fmla="*/ 60 h 91"/>
                <a:gd name="T18" fmla="*/ 10 w 91"/>
                <a:gd name="T19" fmla="*/ 56 h 91"/>
                <a:gd name="T20" fmla="*/ 1 w 91"/>
                <a:gd name="T21" fmla="*/ 44 h 91"/>
                <a:gd name="T22" fmla="*/ 9 w 91"/>
                <a:gd name="T23" fmla="*/ 29 h 91"/>
                <a:gd name="T24" fmla="*/ 12 w 91"/>
                <a:gd name="T25" fmla="*/ 23 h 91"/>
                <a:gd name="T26" fmla="*/ 29 w 91"/>
                <a:gd name="T27" fmla="*/ 3 h 91"/>
                <a:gd name="T28" fmla="*/ 44 w 91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1">
                  <a:moveTo>
                    <a:pt x="44" y="0"/>
                  </a:moveTo>
                  <a:cubicBezTo>
                    <a:pt x="56" y="0"/>
                    <a:pt x="66" y="3"/>
                    <a:pt x="72" y="13"/>
                  </a:cubicBezTo>
                  <a:cubicBezTo>
                    <a:pt x="73" y="14"/>
                    <a:pt x="74" y="16"/>
                    <a:pt x="75" y="17"/>
                  </a:cubicBezTo>
                  <a:cubicBezTo>
                    <a:pt x="77" y="23"/>
                    <a:pt x="78" y="28"/>
                    <a:pt x="83" y="32"/>
                  </a:cubicBezTo>
                  <a:cubicBezTo>
                    <a:pt x="91" y="38"/>
                    <a:pt x="86" y="53"/>
                    <a:pt x="77" y="56"/>
                  </a:cubicBezTo>
                  <a:cubicBezTo>
                    <a:pt x="76" y="57"/>
                    <a:pt x="75" y="58"/>
                    <a:pt x="74" y="59"/>
                  </a:cubicBezTo>
                  <a:cubicBezTo>
                    <a:pt x="70" y="65"/>
                    <a:pt x="68" y="71"/>
                    <a:pt x="64" y="76"/>
                  </a:cubicBezTo>
                  <a:cubicBezTo>
                    <a:pt x="52" y="90"/>
                    <a:pt x="38" y="91"/>
                    <a:pt x="25" y="77"/>
                  </a:cubicBezTo>
                  <a:cubicBezTo>
                    <a:pt x="21" y="72"/>
                    <a:pt x="17" y="67"/>
                    <a:pt x="15" y="60"/>
                  </a:cubicBezTo>
                  <a:cubicBezTo>
                    <a:pt x="15" y="58"/>
                    <a:pt x="13" y="56"/>
                    <a:pt x="10" y="56"/>
                  </a:cubicBezTo>
                  <a:cubicBezTo>
                    <a:pt x="4" y="55"/>
                    <a:pt x="2" y="50"/>
                    <a:pt x="1" y="44"/>
                  </a:cubicBezTo>
                  <a:cubicBezTo>
                    <a:pt x="0" y="37"/>
                    <a:pt x="2" y="33"/>
                    <a:pt x="9" y="29"/>
                  </a:cubicBezTo>
                  <a:cubicBezTo>
                    <a:pt x="11" y="28"/>
                    <a:pt x="12" y="25"/>
                    <a:pt x="12" y="23"/>
                  </a:cubicBezTo>
                  <a:cubicBezTo>
                    <a:pt x="15" y="14"/>
                    <a:pt x="19" y="6"/>
                    <a:pt x="29" y="3"/>
                  </a:cubicBezTo>
                  <a:cubicBezTo>
                    <a:pt x="34" y="2"/>
                    <a:pt x="39" y="1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779713" y="3525838"/>
              <a:ext cx="60325" cy="114300"/>
            </a:xfrm>
            <a:custGeom>
              <a:avLst/>
              <a:gdLst>
                <a:gd name="T0" fmla="*/ 6 w 19"/>
                <a:gd name="T1" fmla="*/ 0 h 36"/>
                <a:gd name="T2" fmla="*/ 14 w 19"/>
                <a:gd name="T3" fmla="*/ 0 h 36"/>
                <a:gd name="T4" fmla="*/ 10 w 19"/>
                <a:gd name="T5" fmla="*/ 36 h 36"/>
                <a:gd name="T6" fmla="*/ 6 w 1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6" y="0"/>
                  </a:moveTo>
                  <a:cubicBezTo>
                    <a:pt x="8" y="0"/>
                    <a:pt x="11" y="0"/>
                    <a:pt x="14" y="0"/>
                  </a:cubicBezTo>
                  <a:cubicBezTo>
                    <a:pt x="19" y="12"/>
                    <a:pt x="16" y="24"/>
                    <a:pt x="10" y="36"/>
                  </a:cubicBezTo>
                  <a:cubicBezTo>
                    <a:pt x="5" y="24"/>
                    <a:pt x="0" y="13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789238" y="3473451"/>
              <a:ext cx="44450" cy="36513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11 h 11"/>
                <a:gd name="T4" fmla="*/ 0 w 14"/>
                <a:gd name="T5" fmla="*/ 11 h 11"/>
                <a:gd name="T6" fmla="*/ 0 w 14"/>
                <a:gd name="T7" fmla="*/ 0 h 11"/>
                <a:gd name="T8" fmla="*/ 14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4" y="4"/>
                    <a:pt x="14" y="7"/>
                    <a:pt x="14" y="11"/>
                  </a:cubicBezTo>
                  <a:cubicBezTo>
                    <a:pt x="10" y="11"/>
                    <a:pt x="5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1"/>
          <p:cNvGrpSpPr/>
          <p:nvPr/>
        </p:nvGrpSpPr>
        <p:grpSpPr>
          <a:xfrm>
            <a:off x="8424805" y="2273059"/>
            <a:ext cx="615117" cy="616945"/>
            <a:chOff x="2257425" y="2868613"/>
            <a:chExt cx="1117600" cy="1120775"/>
          </a:xfrm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2257425" y="2868613"/>
              <a:ext cx="1117600" cy="1120775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2455863" y="3070226"/>
              <a:ext cx="714375" cy="714375"/>
            </a:xfrm>
            <a:custGeom>
              <a:avLst/>
              <a:gdLst>
                <a:gd name="T0" fmla="*/ 112 w 223"/>
                <a:gd name="T1" fmla="*/ 0 h 223"/>
                <a:gd name="T2" fmla="*/ 223 w 223"/>
                <a:gd name="T3" fmla="*/ 111 h 223"/>
                <a:gd name="T4" fmla="*/ 111 w 223"/>
                <a:gd name="T5" fmla="*/ 223 h 223"/>
                <a:gd name="T6" fmla="*/ 0 w 223"/>
                <a:gd name="T7" fmla="*/ 111 h 223"/>
                <a:gd name="T8" fmla="*/ 112 w 223"/>
                <a:gd name="T9" fmla="*/ 0 h 223"/>
                <a:gd name="T10" fmla="*/ 112 w 223"/>
                <a:gd name="T11" fmla="*/ 196 h 223"/>
                <a:gd name="T12" fmla="*/ 111 w 223"/>
                <a:gd name="T13" fmla="*/ 197 h 223"/>
                <a:gd name="T14" fmla="*/ 109 w 223"/>
                <a:gd name="T15" fmla="*/ 192 h 223"/>
                <a:gd name="T16" fmla="*/ 102 w 223"/>
                <a:gd name="T17" fmla="*/ 172 h 223"/>
                <a:gd name="T18" fmla="*/ 89 w 223"/>
                <a:gd name="T19" fmla="*/ 129 h 223"/>
                <a:gd name="T20" fmla="*/ 81 w 223"/>
                <a:gd name="T21" fmla="*/ 125 h 223"/>
                <a:gd name="T22" fmla="*/ 72 w 223"/>
                <a:gd name="T23" fmla="*/ 128 h 223"/>
                <a:gd name="T24" fmla="*/ 57 w 223"/>
                <a:gd name="T25" fmla="*/ 133 h 223"/>
                <a:gd name="T26" fmla="*/ 46 w 223"/>
                <a:gd name="T27" fmla="*/ 146 h 223"/>
                <a:gd name="T28" fmla="*/ 43 w 223"/>
                <a:gd name="T29" fmla="*/ 175 h 223"/>
                <a:gd name="T30" fmla="*/ 45 w 223"/>
                <a:gd name="T31" fmla="*/ 182 h 223"/>
                <a:gd name="T32" fmla="*/ 132 w 223"/>
                <a:gd name="T33" fmla="*/ 206 h 223"/>
                <a:gd name="T34" fmla="*/ 177 w 223"/>
                <a:gd name="T35" fmla="*/ 181 h 223"/>
                <a:gd name="T36" fmla="*/ 180 w 223"/>
                <a:gd name="T37" fmla="*/ 176 h 223"/>
                <a:gd name="T38" fmla="*/ 175 w 223"/>
                <a:gd name="T39" fmla="*/ 144 h 223"/>
                <a:gd name="T40" fmla="*/ 165 w 223"/>
                <a:gd name="T41" fmla="*/ 133 h 223"/>
                <a:gd name="T42" fmla="*/ 153 w 223"/>
                <a:gd name="T43" fmla="*/ 128 h 223"/>
                <a:gd name="T44" fmla="*/ 136 w 223"/>
                <a:gd name="T45" fmla="*/ 123 h 223"/>
                <a:gd name="T46" fmla="*/ 112 w 223"/>
                <a:gd name="T47" fmla="*/ 196 h 223"/>
                <a:gd name="T48" fmla="*/ 111 w 223"/>
                <a:gd name="T49" fmla="*/ 31 h 223"/>
                <a:gd name="T50" fmla="*/ 96 w 223"/>
                <a:gd name="T51" fmla="*/ 34 h 223"/>
                <a:gd name="T52" fmla="*/ 79 w 223"/>
                <a:gd name="T53" fmla="*/ 54 h 223"/>
                <a:gd name="T54" fmla="*/ 76 w 223"/>
                <a:gd name="T55" fmla="*/ 60 h 223"/>
                <a:gd name="T56" fmla="*/ 68 w 223"/>
                <a:gd name="T57" fmla="*/ 75 h 223"/>
                <a:gd name="T58" fmla="*/ 77 w 223"/>
                <a:gd name="T59" fmla="*/ 87 h 223"/>
                <a:gd name="T60" fmla="*/ 82 w 223"/>
                <a:gd name="T61" fmla="*/ 91 h 223"/>
                <a:gd name="T62" fmla="*/ 92 w 223"/>
                <a:gd name="T63" fmla="*/ 108 h 223"/>
                <a:gd name="T64" fmla="*/ 131 w 223"/>
                <a:gd name="T65" fmla="*/ 107 h 223"/>
                <a:gd name="T66" fmla="*/ 141 w 223"/>
                <a:gd name="T67" fmla="*/ 90 h 223"/>
                <a:gd name="T68" fmla="*/ 144 w 223"/>
                <a:gd name="T69" fmla="*/ 87 h 223"/>
                <a:gd name="T70" fmla="*/ 150 w 223"/>
                <a:gd name="T71" fmla="*/ 63 h 223"/>
                <a:gd name="T72" fmla="*/ 142 w 223"/>
                <a:gd name="T73" fmla="*/ 48 h 223"/>
                <a:gd name="T74" fmla="*/ 139 w 223"/>
                <a:gd name="T75" fmla="*/ 44 h 223"/>
                <a:gd name="T76" fmla="*/ 111 w 223"/>
                <a:gd name="T77" fmla="*/ 31 h 223"/>
                <a:gd name="T78" fmla="*/ 107 w 223"/>
                <a:gd name="T79" fmla="*/ 143 h 223"/>
                <a:gd name="T80" fmla="*/ 111 w 223"/>
                <a:gd name="T81" fmla="*/ 179 h 223"/>
                <a:gd name="T82" fmla="*/ 115 w 223"/>
                <a:gd name="T83" fmla="*/ 143 h 223"/>
                <a:gd name="T84" fmla="*/ 107 w 223"/>
                <a:gd name="T85" fmla="*/ 143 h 223"/>
                <a:gd name="T86" fmla="*/ 118 w 223"/>
                <a:gd name="T87" fmla="*/ 127 h 223"/>
                <a:gd name="T88" fmla="*/ 104 w 223"/>
                <a:gd name="T89" fmla="*/ 127 h 223"/>
                <a:gd name="T90" fmla="*/ 104 w 223"/>
                <a:gd name="T91" fmla="*/ 138 h 223"/>
                <a:gd name="T92" fmla="*/ 118 w 223"/>
                <a:gd name="T93" fmla="*/ 138 h 223"/>
                <a:gd name="T94" fmla="*/ 118 w 223"/>
                <a:gd name="T95" fmla="*/ 12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223">
                  <a:moveTo>
                    <a:pt x="112" y="0"/>
                  </a:moveTo>
                  <a:cubicBezTo>
                    <a:pt x="172" y="0"/>
                    <a:pt x="223" y="49"/>
                    <a:pt x="223" y="111"/>
                  </a:cubicBezTo>
                  <a:cubicBezTo>
                    <a:pt x="223" y="173"/>
                    <a:pt x="173" y="223"/>
                    <a:pt x="111" y="223"/>
                  </a:cubicBezTo>
                  <a:cubicBezTo>
                    <a:pt x="50" y="222"/>
                    <a:pt x="0" y="173"/>
                    <a:pt x="0" y="111"/>
                  </a:cubicBezTo>
                  <a:cubicBezTo>
                    <a:pt x="0" y="50"/>
                    <a:pt x="50" y="0"/>
                    <a:pt x="112" y="0"/>
                  </a:cubicBezTo>
                  <a:close/>
                  <a:moveTo>
                    <a:pt x="112" y="196"/>
                  </a:moveTo>
                  <a:cubicBezTo>
                    <a:pt x="112" y="197"/>
                    <a:pt x="111" y="197"/>
                    <a:pt x="111" y="197"/>
                  </a:cubicBezTo>
                  <a:cubicBezTo>
                    <a:pt x="110" y="195"/>
                    <a:pt x="110" y="194"/>
                    <a:pt x="109" y="192"/>
                  </a:cubicBezTo>
                  <a:cubicBezTo>
                    <a:pt x="107" y="185"/>
                    <a:pt x="105" y="178"/>
                    <a:pt x="102" y="172"/>
                  </a:cubicBezTo>
                  <a:cubicBezTo>
                    <a:pt x="98" y="157"/>
                    <a:pt x="93" y="143"/>
                    <a:pt x="89" y="129"/>
                  </a:cubicBezTo>
                  <a:cubicBezTo>
                    <a:pt x="87" y="124"/>
                    <a:pt x="87" y="123"/>
                    <a:pt x="81" y="125"/>
                  </a:cubicBezTo>
                  <a:cubicBezTo>
                    <a:pt x="78" y="126"/>
                    <a:pt x="75" y="127"/>
                    <a:pt x="72" y="128"/>
                  </a:cubicBezTo>
                  <a:cubicBezTo>
                    <a:pt x="67" y="130"/>
                    <a:pt x="62" y="131"/>
                    <a:pt x="57" y="133"/>
                  </a:cubicBezTo>
                  <a:cubicBezTo>
                    <a:pt x="51" y="135"/>
                    <a:pt x="47" y="140"/>
                    <a:pt x="46" y="146"/>
                  </a:cubicBezTo>
                  <a:cubicBezTo>
                    <a:pt x="45" y="156"/>
                    <a:pt x="43" y="166"/>
                    <a:pt x="43" y="175"/>
                  </a:cubicBezTo>
                  <a:cubicBezTo>
                    <a:pt x="42" y="178"/>
                    <a:pt x="44" y="181"/>
                    <a:pt x="45" y="182"/>
                  </a:cubicBezTo>
                  <a:cubicBezTo>
                    <a:pt x="70" y="205"/>
                    <a:pt x="99" y="213"/>
                    <a:pt x="132" y="206"/>
                  </a:cubicBezTo>
                  <a:cubicBezTo>
                    <a:pt x="150" y="202"/>
                    <a:pt x="164" y="193"/>
                    <a:pt x="177" y="181"/>
                  </a:cubicBezTo>
                  <a:cubicBezTo>
                    <a:pt x="179" y="180"/>
                    <a:pt x="180" y="178"/>
                    <a:pt x="180" y="176"/>
                  </a:cubicBezTo>
                  <a:cubicBezTo>
                    <a:pt x="179" y="165"/>
                    <a:pt x="177" y="154"/>
                    <a:pt x="175" y="144"/>
                  </a:cubicBezTo>
                  <a:cubicBezTo>
                    <a:pt x="174" y="139"/>
                    <a:pt x="170" y="135"/>
                    <a:pt x="165" y="133"/>
                  </a:cubicBezTo>
                  <a:cubicBezTo>
                    <a:pt x="161" y="131"/>
                    <a:pt x="157" y="130"/>
                    <a:pt x="153" y="128"/>
                  </a:cubicBezTo>
                  <a:cubicBezTo>
                    <a:pt x="147" y="126"/>
                    <a:pt x="142" y="125"/>
                    <a:pt x="136" y="123"/>
                  </a:cubicBezTo>
                  <a:cubicBezTo>
                    <a:pt x="128" y="148"/>
                    <a:pt x="120" y="172"/>
                    <a:pt x="112" y="196"/>
                  </a:cubicBezTo>
                  <a:close/>
                  <a:moveTo>
                    <a:pt x="111" y="31"/>
                  </a:moveTo>
                  <a:cubicBezTo>
                    <a:pt x="106" y="32"/>
                    <a:pt x="101" y="33"/>
                    <a:pt x="96" y="34"/>
                  </a:cubicBezTo>
                  <a:cubicBezTo>
                    <a:pt x="86" y="37"/>
                    <a:pt x="82" y="45"/>
                    <a:pt x="79" y="54"/>
                  </a:cubicBezTo>
                  <a:cubicBezTo>
                    <a:pt x="79" y="56"/>
                    <a:pt x="78" y="59"/>
                    <a:pt x="76" y="60"/>
                  </a:cubicBezTo>
                  <a:cubicBezTo>
                    <a:pt x="69" y="64"/>
                    <a:pt x="67" y="68"/>
                    <a:pt x="68" y="75"/>
                  </a:cubicBezTo>
                  <a:cubicBezTo>
                    <a:pt x="69" y="81"/>
                    <a:pt x="71" y="86"/>
                    <a:pt x="77" y="87"/>
                  </a:cubicBezTo>
                  <a:cubicBezTo>
                    <a:pt x="80" y="87"/>
                    <a:pt x="82" y="89"/>
                    <a:pt x="82" y="91"/>
                  </a:cubicBezTo>
                  <a:cubicBezTo>
                    <a:pt x="84" y="98"/>
                    <a:pt x="88" y="103"/>
                    <a:pt x="92" y="108"/>
                  </a:cubicBezTo>
                  <a:cubicBezTo>
                    <a:pt x="105" y="122"/>
                    <a:pt x="119" y="121"/>
                    <a:pt x="131" y="107"/>
                  </a:cubicBezTo>
                  <a:cubicBezTo>
                    <a:pt x="135" y="102"/>
                    <a:pt x="137" y="96"/>
                    <a:pt x="141" y="90"/>
                  </a:cubicBezTo>
                  <a:cubicBezTo>
                    <a:pt x="142" y="89"/>
                    <a:pt x="143" y="88"/>
                    <a:pt x="144" y="87"/>
                  </a:cubicBezTo>
                  <a:cubicBezTo>
                    <a:pt x="153" y="84"/>
                    <a:pt x="158" y="69"/>
                    <a:pt x="150" y="63"/>
                  </a:cubicBezTo>
                  <a:cubicBezTo>
                    <a:pt x="145" y="59"/>
                    <a:pt x="144" y="54"/>
                    <a:pt x="142" y="48"/>
                  </a:cubicBezTo>
                  <a:cubicBezTo>
                    <a:pt x="141" y="47"/>
                    <a:pt x="140" y="45"/>
                    <a:pt x="139" y="44"/>
                  </a:cubicBezTo>
                  <a:cubicBezTo>
                    <a:pt x="133" y="34"/>
                    <a:pt x="123" y="31"/>
                    <a:pt x="111" y="31"/>
                  </a:cubicBezTo>
                  <a:close/>
                  <a:moveTo>
                    <a:pt x="107" y="143"/>
                  </a:moveTo>
                  <a:cubicBezTo>
                    <a:pt x="101" y="156"/>
                    <a:pt x="106" y="167"/>
                    <a:pt x="111" y="179"/>
                  </a:cubicBezTo>
                  <a:cubicBezTo>
                    <a:pt x="117" y="167"/>
                    <a:pt x="120" y="155"/>
                    <a:pt x="115" y="143"/>
                  </a:cubicBezTo>
                  <a:cubicBezTo>
                    <a:pt x="112" y="143"/>
                    <a:pt x="109" y="143"/>
                    <a:pt x="107" y="143"/>
                  </a:cubicBezTo>
                  <a:close/>
                  <a:moveTo>
                    <a:pt x="118" y="127"/>
                  </a:moveTo>
                  <a:cubicBezTo>
                    <a:pt x="113" y="127"/>
                    <a:pt x="108" y="127"/>
                    <a:pt x="104" y="127"/>
                  </a:cubicBezTo>
                  <a:cubicBezTo>
                    <a:pt x="104" y="131"/>
                    <a:pt x="104" y="134"/>
                    <a:pt x="104" y="138"/>
                  </a:cubicBezTo>
                  <a:cubicBezTo>
                    <a:pt x="109" y="138"/>
                    <a:pt x="114" y="138"/>
                    <a:pt x="118" y="138"/>
                  </a:cubicBezTo>
                  <a:cubicBezTo>
                    <a:pt x="118" y="134"/>
                    <a:pt x="118" y="131"/>
                    <a:pt x="118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2590800" y="3460751"/>
              <a:ext cx="441325" cy="288925"/>
            </a:xfrm>
            <a:custGeom>
              <a:avLst/>
              <a:gdLst>
                <a:gd name="T0" fmla="*/ 70 w 138"/>
                <a:gd name="T1" fmla="*/ 73 h 90"/>
                <a:gd name="T2" fmla="*/ 94 w 138"/>
                <a:gd name="T3" fmla="*/ 0 h 90"/>
                <a:gd name="T4" fmla="*/ 111 w 138"/>
                <a:gd name="T5" fmla="*/ 5 h 90"/>
                <a:gd name="T6" fmla="*/ 123 w 138"/>
                <a:gd name="T7" fmla="*/ 10 h 90"/>
                <a:gd name="T8" fmla="*/ 133 w 138"/>
                <a:gd name="T9" fmla="*/ 21 h 90"/>
                <a:gd name="T10" fmla="*/ 138 w 138"/>
                <a:gd name="T11" fmla="*/ 53 h 90"/>
                <a:gd name="T12" fmla="*/ 135 w 138"/>
                <a:gd name="T13" fmla="*/ 58 h 90"/>
                <a:gd name="T14" fmla="*/ 90 w 138"/>
                <a:gd name="T15" fmla="*/ 83 h 90"/>
                <a:gd name="T16" fmla="*/ 3 w 138"/>
                <a:gd name="T17" fmla="*/ 59 h 90"/>
                <a:gd name="T18" fmla="*/ 1 w 138"/>
                <a:gd name="T19" fmla="*/ 52 h 90"/>
                <a:gd name="T20" fmla="*/ 4 w 138"/>
                <a:gd name="T21" fmla="*/ 23 h 90"/>
                <a:gd name="T22" fmla="*/ 15 w 138"/>
                <a:gd name="T23" fmla="*/ 10 h 90"/>
                <a:gd name="T24" fmla="*/ 30 w 138"/>
                <a:gd name="T25" fmla="*/ 5 h 90"/>
                <a:gd name="T26" fmla="*/ 39 w 138"/>
                <a:gd name="T27" fmla="*/ 2 h 90"/>
                <a:gd name="T28" fmla="*/ 47 w 138"/>
                <a:gd name="T29" fmla="*/ 6 h 90"/>
                <a:gd name="T30" fmla="*/ 60 w 138"/>
                <a:gd name="T31" fmla="*/ 49 h 90"/>
                <a:gd name="T32" fmla="*/ 67 w 138"/>
                <a:gd name="T33" fmla="*/ 69 h 90"/>
                <a:gd name="T34" fmla="*/ 69 w 138"/>
                <a:gd name="T35" fmla="*/ 74 h 90"/>
                <a:gd name="T36" fmla="*/ 70 w 138"/>
                <a:gd name="T37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0">
                  <a:moveTo>
                    <a:pt x="70" y="73"/>
                  </a:moveTo>
                  <a:cubicBezTo>
                    <a:pt x="78" y="49"/>
                    <a:pt x="86" y="25"/>
                    <a:pt x="94" y="0"/>
                  </a:cubicBezTo>
                  <a:cubicBezTo>
                    <a:pt x="100" y="2"/>
                    <a:pt x="105" y="3"/>
                    <a:pt x="111" y="5"/>
                  </a:cubicBezTo>
                  <a:cubicBezTo>
                    <a:pt x="115" y="7"/>
                    <a:pt x="119" y="8"/>
                    <a:pt x="123" y="10"/>
                  </a:cubicBezTo>
                  <a:cubicBezTo>
                    <a:pt x="128" y="12"/>
                    <a:pt x="132" y="16"/>
                    <a:pt x="133" y="21"/>
                  </a:cubicBezTo>
                  <a:cubicBezTo>
                    <a:pt x="135" y="31"/>
                    <a:pt x="137" y="42"/>
                    <a:pt x="138" y="53"/>
                  </a:cubicBezTo>
                  <a:cubicBezTo>
                    <a:pt x="138" y="55"/>
                    <a:pt x="137" y="57"/>
                    <a:pt x="135" y="58"/>
                  </a:cubicBezTo>
                  <a:cubicBezTo>
                    <a:pt x="122" y="70"/>
                    <a:pt x="108" y="79"/>
                    <a:pt x="90" y="83"/>
                  </a:cubicBezTo>
                  <a:cubicBezTo>
                    <a:pt x="57" y="90"/>
                    <a:pt x="28" y="82"/>
                    <a:pt x="3" y="59"/>
                  </a:cubicBezTo>
                  <a:cubicBezTo>
                    <a:pt x="2" y="58"/>
                    <a:pt x="0" y="55"/>
                    <a:pt x="1" y="52"/>
                  </a:cubicBezTo>
                  <a:cubicBezTo>
                    <a:pt x="1" y="43"/>
                    <a:pt x="3" y="33"/>
                    <a:pt x="4" y="23"/>
                  </a:cubicBezTo>
                  <a:cubicBezTo>
                    <a:pt x="5" y="17"/>
                    <a:pt x="9" y="12"/>
                    <a:pt x="15" y="10"/>
                  </a:cubicBezTo>
                  <a:cubicBezTo>
                    <a:pt x="20" y="8"/>
                    <a:pt x="25" y="7"/>
                    <a:pt x="30" y="5"/>
                  </a:cubicBezTo>
                  <a:cubicBezTo>
                    <a:pt x="33" y="4"/>
                    <a:pt x="36" y="3"/>
                    <a:pt x="39" y="2"/>
                  </a:cubicBezTo>
                  <a:cubicBezTo>
                    <a:pt x="45" y="0"/>
                    <a:pt x="45" y="1"/>
                    <a:pt x="47" y="6"/>
                  </a:cubicBezTo>
                  <a:cubicBezTo>
                    <a:pt x="51" y="20"/>
                    <a:pt x="56" y="34"/>
                    <a:pt x="60" y="49"/>
                  </a:cubicBezTo>
                  <a:cubicBezTo>
                    <a:pt x="63" y="55"/>
                    <a:pt x="65" y="62"/>
                    <a:pt x="67" y="69"/>
                  </a:cubicBezTo>
                  <a:cubicBezTo>
                    <a:pt x="68" y="71"/>
                    <a:pt x="68" y="72"/>
                    <a:pt x="69" y="74"/>
                  </a:cubicBezTo>
                  <a:cubicBezTo>
                    <a:pt x="69" y="74"/>
                    <a:pt x="70" y="74"/>
                    <a:pt x="70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2670175" y="3170238"/>
              <a:ext cx="292100" cy="290513"/>
            </a:xfrm>
            <a:custGeom>
              <a:avLst/>
              <a:gdLst>
                <a:gd name="T0" fmla="*/ 44 w 91"/>
                <a:gd name="T1" fmla="*/ 0 h 91"/>
                <a:gd name="T2" fmla="*/ 72 w 91"/>
                <a:gd name="T3" fmla="*/ 13 h 91"/>
                <a:gd name="T4" fmla="*/ 75 w 91"/>
                <a:gd name="T5" fmla="*/ 17 h 91"/>
                <a:gd name="T6" fmla="*/ 83 w 91"/>
                <a:gd name="T7" fmla="*/ 32 h 91"/>
                <a:gd name="T8" fmla="*/ 77 w 91"/>
                <a:gd name="T9" fmla="*/ 56 h 91"/>
                <a:gd name="T10" fmla="*/ 74 w 91"/>
                <a:gd name="T11" fmla="*/ 59 h 91"/>
                <a:gd name="T12" fmla="*/ 64 w 91"/>
                <a:gd name="T13" fmla="*/ 76 h 91"/>
                <a:gd name="T14" fmla="*/ 25 w 91"/>
                <a:gd name="T15" fmla="*/ 77 h 91"/>
                <a:gd name="T16" fmla="*/ 15 w 91"/>
                <a:gd name="T17" fmla="*/ 60 h 91"/>
                <a:gd name="T18" fmla="*/ 10 w 91"/>
                <a:gd name="T19" fmla="*/ 56 h 91"/>
                <a:gd name="T20" fmla="*/ 1 w 91"/>
                <a:gd name="T21" fmla="*/ 44 h 91"/>
                <a:gd name="T22" fmla="*/ 9 w 91"/>
                <a:gd name="T23" fmla="*/ 29 h 91"/>
                <a:gd name="T24" fmla="*/ 12 w 91"/>
                <a:gd name="T25" fmla="*/ 23 h 91"/>
                <a:gd name="T26" fmla="*/ 29 w 91"/>
                <a:gd name="T27" fmla="*/ 3 h 91"/>
                <a:gd name="T28" fmla="*/ 44 w 91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1">
                  <a:moveTo>
                    <a:pt x="44" y="0"/>
                  </a:moveTo>
                  <a:cubicBezTo>
                    <a:pt x="56" y="0"/>
                    <a:pt x="66" y="3"/>
                    <a:pt x="72" y="13"/>
                  </a:cubicBezTo>
                  <a:cubicBezTo>
                    <a:pt x="73" y="14"/>
                    <a:pt x="74" y="16"/>
                    <a:pt x="75" y="17"/>
                  </a:cubicBezTo>
                  <a:cubicBezTo>
                    <a:pt x="77" y="23"/>
                    <a:pt x="78" y="28"/>
                    <a:pt x="83" y="32"/>
                  </a:cubicBezTo>
                  <a:cubicBezTo>
                    <a:pt x="91" y="38"/>
                    <a:pt x="86" y="53"/>
                    <a:pt x="77" y="56"/>
                  </a:cubicBezTo>
                  <a:cubicBezTo>
                    <a:pt x="76" y="57"/>
                    <a:pt x="75" y="58"/>
                    <a:pt x="74" y="59"/>
                  </a:cubicBezTo>
                  <a:cubicBezTo>
                    <a:pt x="70" y="65"/>
                    <a:pt x="68" y="71"/>
                    <a:pt x="64" y="76"/>
                  </a:cubicBezTo>
                  <a:cubicBezTo>
                    <a:pt x="52" y="90"/>
                    <a:pt x="38" y="91"/>
                    <a:pt x="25" y="77"/>
                  </a:cubicBezTo>
                  <a:cubicBezTo>
                    <a:pt x="21" y="72"/>
                    <a:pt x="17" y="67"/>
                    <a:pt x="15" y="60"/>
                  </a:cubicBezTo>
                  <a:cubicBezTo>
                    <a:pt x="15" y="58"/>
                    <a:pt x="13" y="56"/>
                    <a:pt x="10" y="56"/>
                  </a:cubicBezTo>
                  <a:cubicBezTo>
                    <a:pt x="4" y="55"/>
                    <a:pt x="2" y="50"/>
                    <a:pt x="1" y="44"/>
                  </a:cubicBezTo>
                  <a:cubicBezTo>
                    <a:pt x="0" y="37"/>
                    <a:pt x="2" y="33"/>
                    <a:pt x="9" y="29"/>
                  </a:cubicBezTo>
                  <a:cubicBezTo>
                    <a:pt x="11" y="28"/>
                    <a:pt x="12" y="25"/>
                    <a:pt x="12" y="23"/>
                  </a:cubicBezTo>
                  <a:cubicBezTo>
                    <a:pt x="15" y="14"/>
                    <a:pt x="19" y="6"/>
                    <a:pt x="29" y="3"/>
                  </a:cubicBezTo>
                  <a:cubicBezTo>
                    <a:pt x="34" y="2"/>
                    <a:pt x="39" y="1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2779713" y="3525838"/>
              <a:ext cx="60325" cy="114300"/>
            </a:xfrm>
            <a:custGeom>
              <a:avLst/>
              <a:gdLst>
                <a:gd name="T0" fmla="*/ 6 w 19"/>
                <a:gd name="T1" fmla="*/ 0 h 36"/>
                <a:gd name="T2" fmla="*/ 14 w 19"/>
                <a:gd name="T3" fmla="*/ 0 h 36"/>
                <a:gd name="T4" fmla="*/ 10 w 19"/>
                <a:gd name="T5" fmla="*/ 36 h 36"/>
                <a:gd name="T6" fmla="*/ 6 w 1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6" y="0"/>
                  </a:moveTo>
                  <a:cubicBezTo>
                    <a:pt x="8" y="0"/>
                    <a:pt x="11" y="0"/>
                    <a:pt x="14" y="0"/>
                  </a:cubicBezTo>
                  <a:cubicBezTo>
                    <a:pt x="19" y="12"/>
                    <a:pt x="16" y="24"/>
                    <a:pt x="10" y="36"/>
                  </a:cubicBezTo>
                  <a:cubicBezTo>
                    <a:pt x="5" y="24"/>
                    <a:pt x="0" y="13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2789238" y="3473451"/>
              <a:ext cx="44450" cy="36513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11 h 11"/>
                <a:gd name="T4" fmla="*/ 0 w 14"/>
                <a:gd name="T5" fmla="*/ 11 h 11"/>
                <a:gd name="T6" fmla="*/ 0 w 14"/>
                <a:gd name="T7" fmla="*/ 0 h 11"/>
                <a:gd name="T8" fmla="*/ 14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4" y="4"/>
                    <a:pt x="14" y="7"/>
                    <a:pt x="14" y="11"/>
                  </a:cubicBezTo>
                  <a:cubicBezTo>
                    <a:pt x="10" y="11"/>
                    <a:pt x="5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6144788" y="1449694"/>
            <a:ext cx="891909" cy="894559"/>
            <a:chOff x="2257425" y="2868613"/>
            <a:chExt cx="1117600" cy="1120775"/>
          </a:xfrm>
        </p:grpSpPr>
        <p:sp>
          <p:nvSpPr>
            <p:cNvPr id="40" name="Freeform 5"/>
            <p:cNvSpPr>
              <a:spLocks noEditPoints="1"/>
            </p:cNvSpPr>
            <p:nvPr/>
          </p:nvSpPr>
          <p:spPr bwMode="auto">
            <a:xfrm>
              <a:off x="2257425" y="2868613"/>
              <a:ext cx="1117600" cy="1120775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"/>
            <p:cNvSpPr>
              <a:spLocks noEditPoints="1"/>
            </p:cNvSpPr>
            <p:nvPr/>
          </p:nvSpPr>
          <p:spPr bwMode="auto">
            <a:xfrm>
              <a:off x="2455863" y="3070226"/>
              <a:ext cx="714375" cy="714375"/>
            </a:xfrm>
            <a:custGeom>
              <a:avLst/>
              <a:gdLst>
                <a:gd name="T0" fmla="*/ 112 w 223"/>
                <a:gd name="T1" fmla="*/ 0 h 223"/>
                <a:gd name="T2" fmla="*/ 223 w 223"/>
                <a:gd name="T3" fmla="*/ 111 h 223"/>
                <a:gd name="T4" fmla="*/ 111 w 223"/>
                <a:gd name="T5" fmla="*/ 223 h 223"/>
                <a:gd name="T6" fmla="*/ 0 w 223"/>
                <a:gd name="T7" fmla="*/ 111 h 223"/>
                <a:gd name="T8" fmla="*/ 112 w 223"/>
                <a:gd name="T9" fmla="*/ 0 h 223"/>
                <a:gd name="T10" fmla="*/ 112 w 223"/>
                <a:gd name="T11" fmla="*/ 196 h 223"/>
                <a:gd name="T12" fmla="*/ 111 w 223"/>
                <a:gd name="T13" fmla="*/ 197 h 223"/>
                <a:gd name="T14" fmla="*/ 109 w 223"/>
                <a:gd name="T15" fmla="*/ 192 h 223"/>
                <a:gd name="T16" fmla="*/ 102 w 223"/>
                <a:gd name="T17" fmla="*/ 172 h 223"/>
                <a:gd name="T18" fmla="*/ 89 w 223"/>
                <a:gd name="T19" fmla="*/ 129 h 223"/>
                <a:gd name="T20" fmla="*/ 81 w 223"/>
                <a:gd name="T21" fmla="*/ 125 h 223"/>
                <a:gd name="T22" fmla="*/ 72 w 223"/>
                <a:gd name="T23" fmla="*/ 128 h 223"/>
                <a:gd name="T24" fmla="*/ 57 w 223"/>
                <a:gd name="T25" fmla="*/ 133 h 223"/>
                <a:gd name="T26" fmla="*/ 46 w 223"/>
                <a:gd name="T27" fmla="*/ 146 h 223"/>
                <a:gd name="T28" fmla="*/ 43 w 223"/>
                <a:gd name="T29" fmla="*/ 175 h 223"/>
                <a:gd name="T30" fmla="*/ 45 w 223"/>
                <a:gd name="T31" fmla="*/ 182 h 223"/>
                <a:gd name="T32" fmla="*/ 132 w 223"/>
                <a:gd name="T33" fmla="*/ 206 h 223"/>
                <a:gd name="T34" fmla="*/ 177 w 223"/>
                <a:gd name="T35" fmla="*/ 181 h 223"/>
                <a:gd name="T36" fmla="*/ 180 w 223"/>
                <a:gd name="T37" fmla="*/ 176 h 223"/>
                <a:gd name="T38" fmla="*/ 175 w 223"/>
                <a:gd name="T39" fmla="*/ 144 h 223"/>
                <a:gd name="T40" fmla="*/ 165 w 223"/>
                <a:gd name="T41" fmla="*/ 133 h 223"/>
                <a:gd name="T42" fmla="*/ 153 w 223"/>
                <a:gd name="T43" fmla="*/ 128 h 223"/>
                <a:gd name="T44" fmla="*/ 136 w 223"/>
                <a:gd name="T45" fmla="*/ 123 h 223"/>
                <a:gd name="T46" fmla="*/ 112 w 223"/>
                <a:gd name="T47" fmla="*/ 196 h 223"/>
                <a:gd name="T48" fmla="*/ 111 w 223"/>
                <a:gd name="T49" fmla="*/ 31 h 223"/>
                <a:gd name="T50" fmla="*/ 96 w 223"/>
                <a:gd name="T51" fmla="*/ 34 h 223"/>
                <a:gd name="T52" fmla="*/ 79 w 223"/>
                <a:gd name="T53" fmla="*/ 54 h 223"/>
                <a:gd name="T54" fmla="*/ 76 w 223"/>
                <a:gd name="T55" fmla="*/ 60 h 223"/>
                <a:gd name="T56" fmla="*/ 68 w 223"/>
                <a:gd name="T57" fmla="*/ 75 h 223"/>
                <a:gd name="T58" fmla="*/ 77 w 223"/>
                <a:gd name="T59" fmla="*/ 87 h 223"/>
                <a:gd name="T60" fmla="*/ 82 w 223"/>
                <a:gd name="T61" fmla="*/ 91 h 223"/>
                <a:gd name="T62" fmla="*/ 92 w 223"/>
                <a:gd name="T63" fmla="*/ 108 h 223"/>
                <a:gd name="T64" fmla="*/ 131 w 223"/>
                <a:gd name="T65" fmla="*/ 107 h 223"/>
                <a:gd name="T66" fmla="*/ 141 w 223"/>
                <a:gd name="T67" fmla="*/ 90 h 223"/>
                <a:gd name="T68" fmla="*/ 144 w 223"/>
                <a:gd name="T69" fmla="*/ 87 h 223"/>
                <a:gd name="T70" fmla="*/ 150 w 223"/>
                <a:gd name="T71" fmla="*/ 63 h 223"/>
                <a:gd name="T72" fmla="*/ 142 w 223"/>
                <a:gd name="T73" fmla="*/ 48 h 223"/>
                <a:gd name="T74" fmla="*/ 139 w 223"/>
                <a:gd name="T75" fmla="*/ 44 h 223"/>
                <a:gd name="T76" fmla="*/ 111 w 223"/>
                <a:gd name="T77" fmla="*/ 31 h 223"/>
                <a:gd name="T78" fmla="*/ 107 w 223"/>
                <a:gd name="T79" fmla="*/ 143 h 223"/>
                <a:gd name="T80" fmla="*/ 111 w 223"/>
                <a:gd name="T81" fmla="*/ 179 h 223"/>
                <a:gd name="T82" fmla="*/ 115 w 223"/>
                <a:gd name="T83" fmla="*/ 143 h 223"/>
                <a:gd name="T84" fmla="*/ 107 w 223"/>
                <a:gd name="T85" fmla="*/ 143 h 223"/>
                <a:gd name="T86" fmla="*/ 118 w 223"/>
                <a:gd name="T87" fmla="*/ 127 h 223"/>
                <a:gd name="T88" fmla="*/ 104 w 223"/>
                <a:gd name="T89" fmla="*/ 127 h 223"/>
                <a:gd name="T90" fmla="*/ 104 w 223"/>
                <a:gd name="T91" fmla="*/ 138 h 223"/>
                <a:gd name="T92" fmla="*/ 118 w 223"/>
                <a:gd name="T93" fmla="*/ 138 h 223"/>
                <a:gd name="T94" fmla="*/ 118 w 223"/>
                <a:gd name="T95" fmla="*/ 12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223">
                  <a:moveTo>
                    <a:pt x="112" y="0"/>
                  </a:moveTo>
                  <a:cubicBezTo>
                    <a:pt x="172" y="0"/>
                    <a:pt x="223" y="49"/>
                    <a:pt x="223" y="111"/>
                  </a:cubicBezTo>
                  <a:cubicBezTo>
                    <a:pt x="223" y="173"/>
                    <a:pt x="173" y="223"/>
                    <a:pt x="111" y="223"/>
                  </a:cubicBezTo>
                  <a:cubicBezTo>
                    <a:pt x="50" y="222"/>
                    <a:pt x="0" y="173"/>
                    <a:pt x="0" y="111"/>
                  </a:cubicBezTo>
                  <a:cubicBezTo>
                    <a:pt x="0" y="50"/>
                    <a:pt x="50" y="0"/>
                    <a:pt x="112" y="0"/>
                  </a:cubicBezTo>
                  <a:close/>
                  <a:moveTo>
                    <a:pt x="112" y="196"/>
                  </a:moveTo>
                  <a:cubicBezTo>
                    <a:pt x="112" y="197"/>
                    <a:pt x="111" y="197"/>
                    <a:pt x="111" y="197"/>
                  </a:cubicBezTo>
                  <a:cubicBezTo>
                    <a:pt x="110" y="195"/>
                    <a:pt x="110" y="194"/>
                    <a:pt x="109" y="192"/>
                  </a:cubicBezTo>
                  <a:cubicBezTo>
                    <a:pt x="107" y="185"/>
                    <a:pt x="105" y="178"/>
                    <a:pt x="102" y="172"/>
                  </a:cubicBezTo>
                  <a:cubicBezTo>
                    <a:pt x="98" y="157"/>
                    <a:pt x="93" y="143"/>
                    <a:pt x="89" y="129"/>
                  </a:cubicBezTo>
                  <a:cubicBezTo>
                    <a:pt x="87" y="124"/>
                    <a:pt x="87" y="123"/>
                    <a:pt x="81" y="125"/>
                  </a:cubicBezTo>
                  <a:cubicBezTo>
                    <a:pt x="78" y="126"/>
                    <a:pt x="75" y="127"/>
                    <a:pt x="72" y="128"/>
                  </a:cubicBezTo>
                  <a:cubicBezTo>
                    <a:pt x="67" y="130"/>
                    <a:pt x="62" y="131"/>
                    <a:pt x="57" y="133"/>
                  </a:cubicBezTo>
                  <a:cubicBezTo>
                    <a:pt x="51" y="135"/>
                    <a:pt x="47" y="140"/>
                    <a:pt x="46" y="146"/>
                  </a:cubicBezTo>
                  <a:cubicBezTo>
                    <a:pt x="45" y="156"/>
                    <a:pt x="43" y="166"/>
                    <a:pt x="43" y="175"/>
                  </a:cubicBezTo>
                  <a:cubicBezTo>
                    <a:pt x="42" y="178"/>
                    <a:pt x="44" y="181"/>
                    <a:pt x="45" y="182"/>
                  </a:cubicBezTo>
                  <a:cubicBezTo>
                    <a:pt x="70" y="205"/>
                    <a:pt x="99" y="213"/>
                    <a:pt x="132" y="206"/>
                  </a:cubicBezTo>
                  <a:cubicBezTo>
                    <a:pt x="150" y="202"/>
                    <a:pt x="164" y="193"/>
                    <a:pt x="177" y="181"/>
                  </a:cubicBezTo>
                  <a:cubicBezTo>
                    <a:pt x="179" y="180"/>
                    <a:pt x="180" y="178"/>
                    <a:pt x="180" y="176"/>
                  </a:cubicBezTo>
                  <a:cubicBezTo>
                    <a:pt x="179" y="165"/>
                    <a:pt x="177" y="154"/>
                    <a:pt x="175" y="144"/>
                  </a:cubicBezTo>
                  <a:cubicBezTo>
                    <a:pt x="174" y="139"/>
                    <a:pt x="170" y="135"/>
                    <a:pt x="165" y="133"/>
                  </a:cubicBezTo>
                  <a:cubicBezTo>
                    <a:pt x="161" y="131"/>
                    <a:pt x="157" y="130"/>
                    <a:pt x="153" y="128"/>
                  </a:cubicBezTo>
                  <a:cubicBezTo>
                    <a:pt x="147" y="126"/>
                    <a:pt x="142" y="125"/>
                    <a:pt x="136" y="123"/>
                  </a:cubicBezTo>
                  <a:cubicBezTo>
                    <a:pt x="128" y="148"/>
                    <a:pt x="120" y="172"/>
                    <a:pt x="112" y="196"/>
                  </a:cubicBezTo>
                  <a:close/>
                  <a:moveTo>
                    <a:pt x="111" y="31"/>
                  </a:moveTo>
                  <a:cubicBezTo>
                    <a:pt x="106" y="32"/>
                    <a:pt x="101" y="33"/>
                    <a:pt x="96" y="34"/>
                  </a:cubicBezTo>
                  <a:cubicBezTo>
                    <a:pt x="86" y="37"/>
                    <a:pt x="82" y="45"/>
                    <a:pt x="79" y="54"/>
                  </a:cubicBezTo>
                  <a:cubicBezTo>
                    <a:pt x="79" y="56"/>
                    <a:pt x="78" y="59"/>
                    <a:pt x="76" y="60"/>
                  </a:cubicBezTo>
                  <a:cubicBezTo>
                    <a:pt x="69" y="64"/>
                    <a:pt x="67" y="68"/>
                    <a:pt x="68" y="75"/>
                  </a:cubicBezTo>
                  <a:cubicBezTo>
                    <a:pt x="69" y="81"/>
                    <a:pt x="71" y="86"/>
                    <a:pt x="77" y="87"/>
                  </a:cubicBezTo>
                  <a:cubicBezTo>
                    <a:pt x="80" y="87"/>
                    <a:pt x="82" y="89"/>
                    <a:pt x="82" y="91"/>
                  </a:cubicBezTo>
                  <a:cubicBezTo>
                    <a:pt x="84" y="98"/>
                    <a:pt x="88" y="103"/>
                    <a:pt x="92" y="108"/>
                  </a:cubicBezTo>
                  <a:cubicBezTo>
                    <a:pt x="105" y="122"/>
                    <a:pt x="119" y="121"/>
                    <a:pt x="131" y="107"/>
                  </a:cubicBezTo>
                  <a:cubicBezTo>
                    <a:pt x="135" y="102"/>
                    <a:pt x="137" y="96"/>
                    <a:pt x="141" y="90"/>
                  </a:cubicBezTo>
                  <a:cubicBezTo>
                    <a:pt x="142" y="89"/>
                    <a:pt x="143" y="88"/>
                    <a:pt x="144" y="87"/>
                  </a:cubicBezTo>
                  <a:cubicBezTo>
                    <a:pt x="153" y="84"/>
                    <a:pt x="158" y="69"/>
                    <a:pt x="150" y="63"/>
                  </a:cubicBezTo>
                  <a:cubicBezTo>
                    <a:pt x="145" y="59"/>
                    <a:pt x="144" y="54"/>
                    <a:pt x="142" y="48"/>
                  </a:cubicBezTo>
                  <a:cubicBezTo>
                    <a:pt x="141" y="47"/>
                    <a:pt x="140" y="45"/>
                    <a:pt x="139" y="44"/>
                  </a:cubicBezTo>
                  <a:cubicBezTo>
                    <a:pt x="133" y="34"/>
                    <a:pt x="123" y="31"/>
                    <a:pt x="111" y="31"/>
                  </a:cubicBezTo>
                  <a:close/>
                  <a:moveTo>
                    <a:pt x="107" y="143"/>
                  </a:moveTo>
                  <a:cubicBezTo>
                    <a:pt x="101" y="156"/>
                    <a:pt x="106" y="167"/>
                    <a:pt x="111" y="179"/>
                  </a:cubicBezTo>
                  <a:cubicBezTo>
                    <a:pt x="117" y="167"/>
                    <a:pt x="120" y="155"/>
                    <a:pt x="115" y="143"/>
                  </a:cubicBezTo>
                  <a:cubicBezTo>
                    <a:pt x="112" y="143"/>
                    <a:pt x="109" y="143"/>
                    <a:pt x="107" y="143"/>
                  </a:cubicBezTo>
                  <a:close/>
                  <a:moveTo>
                    <a:pt x="118" y="127"/>
                  </a:moveTo>
                  <a:cubicBezTo>
                    <a:pt x="113" y="127"/>
                    <a:pt x="108" y="127"/>
                    <a:pt x="104" y="127"/>
                  </a:cubicBezTo>
                  <a:cubicBezTo>
                    <a:pt x="104" y="131"/>
                    <a:pt x="104" y="134"/>
                    <a:pt x="104" y="138"/>
                  </a:cubicBezTo>
                  <a:cubicBezTo>
                    <a:pt x="109" y="138"/>
                    <a:pt x="114" y="138"/>
                    <a:pt x="118" y="138"/>
                  </a:cubicBezTo>
                  <a:cubicBezTo>
                    <a:pt x="118" y="134"/>
                    <a:pt x="118" y="131"/>
                    <a:pt x="118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2590800" y="3460751"/>
              <a:ext cx="441325" cy="288925"/>
            </a:xfrm>
            <a:custGeom>
              <a:avLst/>
              <a:gdLst>
                <a:gd name="T0" fmla="*/ 70 w 138"/>
                <a:gd name="T1" fmla="*/ 73 h 90"/>
                <a:gd name="T2" fmla="*/ 94 w 138"/>
                <a:gd name="T3" fmla="*/ 0 h 90"/>
                <a:gd name="T4" fmla="*/ 111 w 138"/>
                <a:gd name="T5" fmla="*/ 5 h 90"/>
                <a:gd name="T6" fmla="*/ 123 w 138"/>
                <a:gd name="T7" fmla="*/ 10 h 90"/>
                <a:gd name="T8" fmla="*/ 133 w 138"/>
                <a:gd name="T9" fmla="*/ 21 h 90"/>
                <a:gd name="T10" fmla="*/ 138 w 138"/>
                <a:gd name="T11" fmla="*/ 53 h 90"/>
                <a:gd name="T12" fmla="*/ 135 w 138"/>
                <a:gd name="T13" fmla="*/ 58 h 90"/>
                <a:gd name="T14" fmla="*/ 90 w 138"/>
                <a:gd name="T15" fmla="*/ 83 h 90"/>
                <a:gd name="T16" fmla="*/ 3 w 138"/>
                <a:gd name="T17" fmla="*/ 59 h 90"/>
                <a:gd name="T18" fmla="*/ 1 w 138"/>
                <a:gd name="T19" fmla="*/ 52 h 90"/>
                <a:gd name="T20" fmla="*/ 4 w 138"/>
                <a:gd name="T21" fmla="*/ 23 h 90"/>
                <a:gd name="T22" fmla="*/ 15 w 138"/>
                <a:gd name="T23" fmla="*/ 10 h 90"/>
                <a:gd name="T24" fmla="*/ 30 w 138"/>
                <a:gd name="T25" fmla="*/ 5 h 90"/>
                <a:gd name="T26" fmla="*/ 39 w 138"/>
                <a:gd name="T27" fmla="*/ 2 h 90"/>
                <a:gd name="T28" fmla="*/ 47 w 138"/>
                <a:gd name="T29" fmla="*/ 6 h 90"/>
                <a:gd name="T30" fmla="*/ 60 w 138"/>
                <a:gd name="T31" fmla="*/ 49 h 90"/>
                <a:gd name="T32" fmla="*/ 67 w 138"/>
                <a:gd name="T33" fmla="*/ 69 h 90"/>
                <a:gd name="T34" fmla="*/ 69 w 138"/>
                <a:gd name="T35" fmla="*/ 74 h 90"/>
                <a:gd name="T36" fmla="*/ 70 w 138"/>
                <a:gd name="T37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0">
                  <a:moveTo>
                    <a:pt x="70" y="73"/>
                  </a:moveTo>
                  <a:cubicBezTo>
                    <a:pt x="78" y="49"/>
                    <a:pt x="86" y="25"/>
                    <a:pt x="94" y="0"/>
                  </a:cubicBezTo>
                  <a:cubicBezTo>
                    <a:pt x="100" y="2"/>
                    <a:pt x="105" y="3"/>
                    <a:pt x="111" y="5"/>
                  </a:cubicBezTo>
                  <a:cubicBezTo>
                    <a:pt x="115" y="7"/>
                    <a:pt x="119" y="8"/>
                    <a:pt x="123" y="10"/>
                  </a:cubicBezTo>
                  <a:cubicBezTo>
                    <a:pt x="128" y="12"/>
                    <a:pt x="132" y="16"/>
                    <a:pt x="133" y="21"/>
                  </a:cubicBezTo>
                  <a:cubicBezTo>
                    <a:pt x="135" y="31"/>
                    <a:pt x="137" y="42"/>
                    <a:pt x="138" y="53"/>
                  </a:cubicBezTo>
                  <a:cubicBezTo>
                    <a:pt x="138" y="55"/>
                    <a:pt x="137" y="57"/>
                    <a:pt x="135" y="58"/>
                  </a:cubicBezTo>
                  <a:cubicBezTo>
                    <a:pt x="122" y="70"/>
                    <a:pt x="108" y="79"/>
                    <a:pt x="90" y="83"/>
                  </a:cubicBezTo>
                  <a:cubicBezTo>
                    <a:pt x="57" y="90"/>
                    <a:pt x="28" y="82"/>
                    <a:pt x="3" y="59"/>
                  </a:cubicBezTo>
                  <a:cubicBezTo>
                    <a:pt x="2" y="58"/>
                    <a:pt x="0" y="55"/>
                    <a:pt x="1" y="52"/>
                  </a:cubicBezTo>
                  <a:cubicBezTo>
                    <a:pt x="1" y="43"/>
                    <a:pt x="3" y="33"/>
                    <a:pt x="4" y="23"/>
                  </a:cubicBezTo>
                  <a:cubicBezTo>
                    <a:pt x="5" y="17"/>
                    <a:pt x="9" y="12"/>
                    <a:pt x="15" y="10"/>
                  </a:cubicBezTo>
                  <a:cubicBezTo>
                    <a:pt x="20" y="8"/>
                    <a:pt x="25" y="7"/>
                    <a:pt x="30" y="5"/>
                  </a:cubicBezTo>
                  <a:cubicBezTo>
                    <a:pt x="33" y="4"/>
                    <a:pt x="36" y="3"/>
                    <a:pt x="39" y="2"/>
                  </a:cubicBezTo>
                  <a:cubicBezTo>
                    <a:pt x="45" y="0"/>
                    <a:pt x="45" y="1"/>
                    <a:pt x="47" y="6"/>
                  </a:cubicBezTo>
                  <a:cubicBezTo>
                    <a:pt x="51" y="20"/>
                    <a:pt x="56" y="34"/>
                    <a:pt x="60" y="49"/>
                  </a:cubicBezTo>
                  <a:cubicBezTo>
                    <a:pt x="63" y="55"/>
                    <a:pt x="65" y="62"/>
                    <a:pt x="67" y="69"/>
                  </a:cubicBezTo>
                  <a:cubicBezTo>
                    <a:pt x="68" y="71"/>
                    <a:pt x="68" y="72"/>
                    <a:pt x="69" y="74"/>
                  </a:cubicBezTo>
                  <a:cubicBezTo>
                    <a:pt x="69" y="74"/>
                    <a:pt x="70" y="74"/>
                    <a:pt x="70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"/>
            <p:cNvSpPr>
              <a:spLocks/>
            </p:cNvSpPr>
            <p:nvPr/>
          </p:nvSpPr>
          <p:spPr bwMode="auto">
            <a:xfrm>
              <a:off x="2670175" y="3170238"/>
              <a:ext cx="292100" cy="290513"/>
            </a:xfrm>
            <a:custGeom>
              <a:avLst/>
              <a:gdLst>
                <a:gd name="T0" fmla="*/ 44 w 91"/>
                <a:gd name="T1" fmla="*/ 0 h 91"/>
                <a:gd name="T2" fmla="*/ 72 w 91"/>
                <a:gd name="T3" fmla="*/ 13 h 91"/>
                <a:gd name="T4" fmla="*/ 75 w 91"/>
                <a:gd name="T5" fmla="*/ 17 h 91"/>
                <a:gd name="T6" fmla="*/ 83 w 91"/>
                <a:gd name="T7" fmla="*/ 32 h 91"/>
                <a:gd name="T8" fmla="*/ 77 w 91"/>
                <a:gd name="T9" fmla="*/ 56 h 91"/>
                <a:gd name="T10" fmla="*/ 74 w 91"/>
                <a:gd name="T11" fmla="*/ 59 h 91"/>
                <a:gd name="T12" fmla="*/ 64 w 91"/>
                <a:gd name="T13" fmla="*/ 76 h 91"/>
                <a:gd name="T14" fmla="*/ 25 w 91"/>
                <a:gd name="T15" fmla="*/ 77 h 91"/>
                <a:gd name="T16" fmla="*/ 15 w 91"/>
                <a:gd name="T17" fmla="*/ 60 h 91"/>
                <a:gd name="T18" fmla="*/ 10 w 91"/>
                <a:gd name="T19" fmla="*/ 56 h 91"/>
                <a:gd name="T20" fmla="*/ 1 w 91"/>
                <a:gd name="T21" fmla="*/ 44 h 91"/>
                <a:gd name="T22" fmla="*/ 9 w 91"/>
                <a:gd name="T23" fmla="*/ 29 h 91"/>
                <a:gd name="T24" fmla="*/ 12 w 91"/>
                <a:gd name="T25" fmla="*/ 23 h 91"/>
                <a:gd name="T26" fmla="*/ 29 w 91"/>
                <a:gd name="T27" fmla="*/ 3 h 91"/>
                <a:gd name="T28" fmla="*/ 44 w 91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1">
                  <a:moveTo>
                    <a:pt x="44" y="0"/>
                  </a:moveTo>
                  <a:cubicBezTo>
                    <a:pt x="56" y="0"/>
                    <a:pt x="66" y="3"/>
                    <a:pt x="72" y="13"/>
                  </a:cubicBezTo>
                  <a:cubicBezTo>
                    <a:pt x="73" y="14"/>
                    <a:pt x="74" y="16"/>
                    <a:pt x="75" y="17"/>
                  </a:cubicBezTo>
                  <a:cubicBezTo>
                    <a:pt x="77" y="23"/>
                    <a:pt x="78" y="28"/>
                    <a:pt x="83" y="32"/>
                  </a:cubicBezTo>
                  <a:cubicBezTo>
                    <a:pt x="91" y="38"/>
                    <a:pt x="86" y="53"/>
                    <a:pt x="77" y="56"/>
                  </a:cubicBezTo>
                  <a:cubicBezTo>
                    <a:pt x="76" y="57"/>
                    <a:pt x="75" y="58"/>
                    <a:pt x="74" y="59"/>
                  </a:cubicBezTo>
                  <a:cubicBezTo>
                    <a:pt x="70" y="65"/>
                    <a:pt x="68" y="71"/>
                    <a:pt x="64" y="76"/>
                  </a:cubicBezTo>
                  <a:cubicBezTo>
                    <a:pt x="52" y="90"/>
                    <a:pt x="38" y="91"/>
                    <a:pt x="25" y="77"/>
                  </a:cubicBezTo>
                  <a:cubicBezTo>
                    <a:pt x="21" y="72"/>
                    <a:pt x="17" y="67"/>
                    <a:pt x="15" y="60"/>
                  </a:cubicBezTo>
                  <a:cubicBezTo>
                    <a:pt x="15" y="58"/>
                    <a:pt x="13" y="56"/>
                    <a:pt x="10" y="56"/>
                  </a:cubicBezTo>
                  <a:cubicBezTo>
                    <a:pt x="4" y="55"/>
                    <a:pt x="2" y="50"/>
                    <a:pt x="1" y="44"/>
                  </a:cubicBezTo>
                  <a:cubicBezTo>
                    <a:pt x="0" y="37"/>
                    <a:pt x="2" y="33"/>
                    <a:pt x="9" y="29"/>
                  </a:cubicBezTo>
                  <a:cubicBezTo>
                    <a:pt x="11" y="28"/>
                    <a:pt x="12" y="25"/>
                    <a:pt x="12" y="23"/>
                  </a:cubicBezTo>
                  <a:cubicBezTo>
                    <a:pt x="15" y="14"/>
                    <a:pt x="19" y="6"/>
                    <a:pt x="29" y="3"/>
                  </a:cubicBezTo>
                  <a:cubicBezTo>
                    <a:pt x="34" y="2"/>
                    <a:pt x="39" y="1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2779713" y="3525838"/>
              <a:ext cx="60325" cy="114300"/>
            </a:xfrm>
            <a:custGeom>
              <a:avLst/>
              <a:gdLst>
                <a:gd name="T0" fmla="*/ 6 w 19"/>
                <a:gd name="T1" fmla="*/ 0 h 36"/>
                <a:gd name="T2" fmla="*/ 14 w 19"/>
                <a:gd name="T3" fmla="*/ 0 h 36"/>
                <a:gd name="T4" fmla="*/ 10 w 19"/>
                <a:gd name="T5" fmla="*/ 36 h 36"/>
                <a:gd name="T6" fmla="*/ 6 w 1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6" y="0"/>
                  </a:moveTo>
                  <a:cubicBezTo>
                    <a:pt x="8" y="0"/>
                    <a:pt x="11" y="0"/>
                    <a:pt x="14" y="0"/>
                  </a:cubicBezTo>
                  <a:cubicBezTo>
                    <a:pt x="19" y="12"/>
                    <a:pt x="16" y="24"/>
                    <a:pt x="10" y="36"/>
                  </a:cubicBezTo>
                  <a:cubicBezTo>
                    <a:pt x="5" y="24"/>
                    <a:pt x="0" y="13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>
              <a:off x="2789238" y="3473451"/>
              <a:ext cx="44450" cy="36513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11 h 11"/>
                <a:gd name="T4" fmla="*/ 0 w 14"/>
                <a:gd name="T5" fmla="*/ 11 h 11"/>
                <a:gd name="T6" fmla="*/ 0 w 14"/>
                <a:gd name="T7" fmla="*/ 0 h 11"/>
                <a:gd name="T8" fmla="*/ 14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4" y="4"/>
                    <a:pt x="14" y="7"/>
                    <a:pt x="14" y="11"/>
                  </a:cubicBezTo>
                  <a:cubicBezTo>
                    <a:pt x="10" y="11"/>
                    <a:pt x="5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45"/>
          <p:cNvGrpSpPr/>
          <p:nvPr/>
        </p:nvGrpSpPr>
        <p:grpSpPr>
          <a:xfrm>
            <a:off x="3087156" y="2390527"/>
            <a:ext cx="847547" cy="850065"/>
            <a:chOff x="2257425" y="2868613"/>
            <a:chExt cx="1117600" cy="1120775"/>
          </a:xfrm>
        </p:grpSpPr>
        <p:sp>
          <p:nvSpPr>
            <p:cNvPr id="47" name="Freeform 5"/>
            <p:cNvSpPr>
              <a:spLocks noEditPoints="1"/>
            </p:cNvSpPr>
            <p:nvPr/>
          </p:nvSpPr>
          <p:spPr bwMode="auto">
            <a:xfrm>
              <a:off x="2257425" y="2868613"/>
              <a:ext cx="1117600" cy="1120775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rgbClr val="F271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6"/>
            <p:cNvSpPr>
              <a:spLocks noEditPoints="1"/>
            </p:cNvSpPr>
            <p:nvPr/>
          </p:nvSpPr>
          <p:spPr bwMode="auto">
            <a:xfrm>
              <a:off x="2455863" y="3070226"/>
              <a:ext cx="714375" cy="714375"/>
            </a:xfrm>
            <a:custGeom>
              <a:avLst/>
              <a:gdLst>
                <a:gd name="T0" fmla="*/ 112 w 223"/>
                <a:gd name="T1" fmla="*/ 0 h 223"/>
                <a:gd name="T2" fmla="*/ 223 w 223"/>
                <a:gd name="T3" fmla="*/ 111 h 223"/>
                <a:gd name="T4" fmla="*/ 111 w 223"/>
                <a:gd name="T5" fmla="*/ 223 h 223"/>
                <a:gd name="T6" fmla="*/ 0 w 223"/>
                <a:gd name="T7" fmla="*/ 111 h 223"/>
                <a:gd name="T8" fmla="*/ 112 w 223"/>
                <a:gd name="T9" fmla="*/ 0 h 223"/>
                <a:gd name="T10" fmla="*/ 112 w 223"/>
                <a:gd name="T11" fmla="*/ 196 h 223"/>
                <a:gd name="T12" fmla="*/ 111 w 223"/>
                <a:gd name="T13" fmla="*/ 197 h 223"/>
                <a:gd name="T14" fmla="*/ 109 w 223"/>
                <a:gd name="T15" fmla="*/ 192 h 223"/>
                <a:gd name="T16" fmla="*/ 102 w 223"/>
                <a:gd name="T17" fmla="*/ 172 h 223"/>
                <a:gd name="T18" fmla="*/ 89 w 223"/>
                <a:gd name="T19" fmla="*/ 129 h 223"/>
                <a:gd name="T20" fmla="*/ 81 w 223"/>
                <a:gd name="T21" fmla="*/ 125 h 223"/>
                <a:gd name="T22" fmla="*/ 72 w 223"/>
                <a:gd name="T23" fmla="*/ 128 h 223"/>
                <a:gd name="T24" fmla="*/ 57 w 223"/>
                <a:gd name="T25" fmla="*/ 133 h 223"/>
                <a:gd name="T26" fmla="*/ 46 w 223"/>
                <a:gd name="T27" fmla="*/ 146 h 223"/>
                <a:gd name="T28" fmla="*/ 43 w 223"/>
                <a:gd name="T29" fmla="*/ 175 h 223"/>
                <a:gd name="T30" fmla="*/ 45 w 223"/>
                <a:gd name="T31" fmla="*/ 182 h 223"/>
                <a:gd name="T32" fmla="*/ 132 w 223"/>
                <a:gd name="T33" fmla="*/ 206 h 223"/>
                <a:gd name="T34" fmla="*/ 177 w 223"/>
                <a:gd name="T35" fmla="*/ 181 h 223"/>
                <a:gd name="T36" fmla="*/ 180 w 223"/>
                <a:gd name="T37" fmla="*/ 176 h 223"/>
                <a:gd name="T38" fmla="*/ 175 w 223"/>
                <a:gd name="T39" fmla="*/ 144 h 223"/>
                <a:gd name="T40" fmla="*/ 165 w 223"/>
                <a:gd name="T41" fmla="*/ 133 h 223"/>
                <a:gd name="T42" fmla="*/ 153 w 223"/>
                <a:gd name="T43" fmla="*/ 128 h 223"/>
                <a:gd name="T44" fmla="*/ 136 w 223"/>
                <a:gd name="T45" fmla="*/ 123 h 223"/>
                <a:gd name="T46" fmla="*/ 112 w 223"/>
                <a:gd name="T47" fmla="*/ 196 h 223"/>
                <a:gd name="T48" fmla="*/ 111 w 223"/>
                <a:gd name="T49" fmla="*/ 31 h 223"/>
                <a:gd name="T50" fmla="*/ 96 w 223"/>
                <a:gd name="T51" fmla="*/ 34 h 223"/>
                <a:gd name="T52" fmla="*/ 79 w 223"/>
                <a:gd name="T53" fmla="*/ 54 h 223"/>
                <a:gd name="T54" fmla="*/ 76 w 223"/>
                <a:gd name="T55" fmla="*/ 60 h 223"/>
                <a:gd name="T56" fmla="*/ 68 w 223"/>
                <a:gd name="T57" fmla="*/ 75 h 223"/>
                <a:gd name="T58" fmla="*/ 77 w 223"/>
                <a:gd name="T59" fmla="*/ 87 h 223"/>
                <a:gd name="T60" fmla="*/ 82 w 223"/>
                <a:gd name="T61" fmla="*/ 91 h 223"/>
                <a:gd name="T62" fmla="*/ 92 w 223"/>
                <a:gd name="T63" fmla="*/ 108 h 223"/>
                <a:gd name="T64" fmla="*/ 131 w 223"/>
                <a:gd name="T65" fmla="*/ 107 h 223"/>
                <a:gd name="T66" fmla="*/ 141 w 223"/>
                <a:gd name="T67" fmla="*/ 90 h 223"/>
                <a:gd name="T68" fmla="*/ 144 w 223"/>
                <a:gd name="T69" fmla="*/ 87 h 223"/>
                <a:gd name="T70" fmla="*/ 150 w 223"/>
                <a:gd name="T71" fmla="*/ 63 h 223"/>
                <a:gd name="T72" fmla="*/ 142 w 223"/>
                <a:gd name="T73" fmla="*/ 48 h 223"/>
                <a:gd name="T74" fmla="*/ 139 w 223"/>
                <a:gd name="T75" fmla="*/ 44 h 223"/>
                <a:gd name="T76" fmla="*/ 111 w 223"/>
                <a:gd name="T77" fmla="*/ 31 h 223"/>
                <a:gd name="T78" fmla="*/ 107 w 223"/>
                <a:gd name="T79" fmla="*/ 143 h 223"/>
                <a:gd name="T80" fmla="*/ 111 w 223"/>
                <a:gd name="T81" fmla="*/ 179 h 223"/>
                <a:gd name="T82" fmla="*/ 115 w 223"/>
                <a:gd name="T83" fmla="*/ 143 h 223"/>
                <a:gd name="T84" fmla="*/ 107 w 223"/>
                <a:gd name="T85" fmla="*/ 143 h 223"/>
                <a:gd name="T86" fmla="*/ 118 w 223"/>
                <a:gd name="T87" fmla="*/ 127 h 223"/>
                <a:gd name="T88" fmla="*/ 104 w 223"/>
                <a:gd name="T89" fmla="*/ 127 h 223"/>
                <a:gd name="T90" fmla="*/ 104 w 223"/>
                <a:gd name="T91" fmla="*/ 138 h 223"/>
                <a:gd name="T92" fmla="*/ 118 w 223"/>
                <a:gd name="T93" fmla="*/ 138 h 223"/>
                <a:gd name="T94" fmla="*/ 118 w 223"/>
                <a:gd name="T95" fmla="*/ 12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223">
                  <a:moveTo>
                    <a:pt x="112" y="0"/>
                  </a:moveTo>
                  <a:cubicBezTo>
                    <a:pt x="172" y="0"/>
                    <a:pt x="223" y="49"/>
                    <a:pt x="223" y="111"/>
                  </a:cubicBezTo>
                  <a:cubicBezTo>
                    <a:pt x="223" y="173"/>
                    <a:pt x="173" y="223"/>
                    <a:pt x="111" y="223"/>
                  </a:cubicBezTo>
                  <a:cubicBezTo>
                    <a:pt x="50" y="222"/>
                    <a:pt x="0" y="173"/>
                    <a:pt x="0" y="111"/>
                  </a:cubicBezTo>
                  <a:cubicBezTo>
                    <a:pt x="0" y="50"/>
                    <a:pt x="50" y="0"/>
                    <a:pt x="112" y="0"/>
                  </a:cubicBezTo>
                  <a:close/>
                  <a:moveTo>
                    <a:pt x="112" y="196"/>
                  </a:moveTo>
                  <a:cubicBezTo>
                    <a:pt x="112" y="197"/>
                    <a:pt x="111" y="197"/>
                    <a:pt x="111" y="197"/>
                  </a:cubicBezTo>
                  <a:cubicBezTo>
                    <a:pt x="110" y="195"/>
                    <a:pt x="110" y="194"/>
                    <a:pt x="109" y="192"/>
                  </a:cubicBezTo>
                  <a:cubicBezTo>
                    <a:pt x="107" y="185"/>
                    <a:pt x="105" y="178"/>
                    <a:pt x="102" y="172"/>
                  </a:cubicBezTo>
                  <a:cubicBezTo>
                    <a:pt x="98" y="157"/>
                    <a:pt x="93" y="143"/>
                    <a:pt x="89" y="129"/>
                  </a:cubicBezTo>
                  <a:cubicBezTo>
                    <a:pt x="87" y="124"/>
                    <a:pt x="87" y="123"/>
                    <a:pt x="81" y="125"/>
                  </a:cubicBezTo>
                  <a:cubicBezTo>
                    <a:pt x="78" y="126"/>
                    <a:pt x="75" y="127"/>
                    <a:pt x="72" y="128"/>
                  </a:cubicBezTo>
                  <a:cubicBezTo>
                    <a:pt x="67" y="130"/>
                    <a:pt x="62" y="131"/>
                    <a:pt x="57" y="133"/>
                  </a:cubicBezTo>
                  <a:cubicBezTo>
                    <a:pt x="51" y="135"/>
                    <a:pt x="47" y="140"/>
                    <a:pt x="46" y="146"/>
                  </a:cubicBezTo>
                  <a:cubicBezTo>
                    <a:pt x="45" y="156"/>
                    <a:pt x="43" y="166"/>
                    <a:pt x="43" y="175"/>
                  </a:cubicBezTo>
                  <a:cubicBezTo>
                    <a:pt x="42" y="178"/>
                    <a:pt x="44" y="181"/>
                    <a:pt x="45" y="182"/>
                  </a:cubicBezTo>
                  <a:cubicBezTo>
                    <a:pt x="70" y="205"/>
                    <a:pt x="99" y="213"/>
                    <a:pt x="132" y="206"/>
                  </a:cubicBezTo>
                  <a:cubicBezTo>
                    <a:pt x="150" y="202"/>
                    <a:pt x="164" y="193"/>
                    <a:pt x="177" y="181"/>
                  </a:cubicBezTo>
                  <a:cubicBezTo>
                    <a:pt x="179" y="180"/>
                    <a:pt x="180" y="178"/>
                    <a:pt x="180" y="176"/>
                  </a:cubicBezTo>
                  <a:cubicBezTo>
                    <a:pt x="179" y="165"/>
                    <a:pt x="177" y="154"/>
                    <a:pt x="175" y="144"/>
                  </a:cubicBezTo>
                  <a:cubicBezTo>
                    <a:pt x="174" y="139"/>
                    <a:pt x="170" y="135"/>
                    <a:pt x="165" y="133"/>
                  </a:cubicBezTo>
                  <a:cubicBezTo>
                    <a:pt x="161" y="131"/>
                    <a:pt x="157" y="130"/>
                    <a:pt x="153" y="128"/>
                  </a:cubicBezTo>
                  <a:cubicBezTo>
                    <a:pt x="147" y="126"/>
                    <a:pt x="142" y="125"/>
                    <a:pt x="136" y="123"/>
                  </a:cubicBezTo>
                  <a:cubicBezTo>
                    <a:pt x="128" y="148"/>
                    <a:pt x="120" y="172"/>
                    <a:pt x="112" y="196"/>
                  </a:cubicBezTo>
                  <a:close/>
                  <a:moveTo>
                    <a:pt x="111" y="31"/>
                  </a:moveTo>
                  <a:cubicBezTo>
                    <a:pt x="106" y="32"/>
                    <a:pt x="101" y="33"/>
                    <a:pt x="96" y="34"/>
                  </a:cubicBezTo>
                  <a:cubicBezTo>
                    <a:pt x="86" y="37"/>
                    <a:pt x="82" y="45"/>
                    <a:pt x="79" y="54"/>
                  </a:cubicBezTo>
                  <a:cubicBezTo>
                    <a:pt x="79" y="56"/>
                    <a:pt x="78" y="59"/>
                    <a:pt x="76" y="60"/>
                  </a:cubicBezTo>
                  <a:cubicBezTo>
                    <a:pt x="69" y="64"/>
                    <a:pt x="67" y="68"/>
                    <a:pt x="68" y="75"/>
                  </a:cubicBezTo>
                  <a:cubicBezTo>
                    <a:pt x="69" y="81"/>
                    <a:pt x="71" y="86"/>
                    <a:pt x="77" y="87"/>
                  </a:cubicBezTo>
                  <a:cubicBezTo>
                    <a:pt x="80" y="87"/>
                    <a:pt x="82" y="89"/>
                    <a:pt x="82" y="91"/>
                  </a:cubicBezTo>
                  <a:cubicBezTo>
                    <a:pt x="84" y="98"/>
                    <a:pt x="88" y="103"/>
                    <a:pt x="92" y="108"/>
                  </a:cubicBezTo>
                  <a:cubicBezTo>
                    <a:pt x="105" y="122"/>
                    <a:pt x="119" y="121"/>
                    <a:pt x="131" y="107"/>
                  </a:cubicBezTo>
                  <a:cubicBezTo>
                    <a:pt x="135" y="102"/>
                    <a:pt x="137" y="96"/>
                    <a:pt x="141" y="90"/>
                  </a:cubicBezTo>
                  <a:cubicBezTo>
                    <a:pt x="142" y="89"/>
                    <a:pt x="143" y="88"/>
                    <a:pt x="144" y="87"/>
                  </a:cubicBezTo>
                  <a:cubicBezTo>
                    <a:pt x="153" y="84"/>
                    <a:pt x="158" y="69"/>
                    <a:pt x="150" y="63"/>
                  </a:cubicBezTo>
                  <a:cubicBezTo>
                    <a:pt x="145" y="59"/>
                    <a:pt x="144" y="54"/>
                    <a:pt x="142" y="48"/>
                  </a:cubicBezTo>
                  <a:cubicBezTo>
                    <a:pt x="141" y="47"/>
                    <a:pt x="140" y="45"/>
                    <a:pt x="139" y="44"/>
                  </a:cubicBezTo>
                  <a:cubicBezTo>
                    <a:pt x="133" y="34"/>
                    <a:pt x="123" y="31"/>
                    <a:pt x="111" y="31"/>
                  </a:cubicBezTo>
                  <a:close/>
                  <a:moveTo>
                    <a:pt x="107" y="143"/>
                  </a:moveTo>
                  <a:cubicBezTo>
                    <a:pt x="101" y="156"/>
                    <a:pt x="106" y="167"/>
                    <a:pt x="111" y="179"/>
                  </a:cubicBezTo>
                  <a:cubicBezTo>
                    <a:pt x="117" y="167"/>
                    <a:pt x="120" y="155"/>
                    <a:pt x="115" y="143"/>
                  </a:cubicBezTo>
                  <a:cubicBezTo>
                    <a:pt x="112" y="143"/>
                    <a:pt x="109" y="143"/>
                    <a:pt x="107" y="143"/>
                  </a:cubicBezTo>
                  <a:close/>
                  <a:moveTo>
                    <a:pt x="118" y="127"/>
                  </a:moveTo>
                  <a:cubicBezTo>
                    <a:pt x="113" y="127"/>
                    <a:pt x="108" y="127"/>
                    <a:pt x="104" y="127"/>
                  </a:cubicBezTo>
                  <a:cubicBezTo>
                    <a:pt x="104" y="131"/>
                    <a:pt x="104" y="134"/>
                    <a:pt x="104" y="138"/>
                  </a:cubicBezTo>
                  <a:cubicBezTo>
                    <a:pt x="109" y="138"/>
                    <a:pt x="114" y="138"/>
                    <a:pt x="118" y="138"/>
                  </a:cubicBezTo>
                  <a:cubicBezTo>
                    <a:pt x="118" y="134"/>
                    <a:pt x="118" y="131"/>
                    <a:pt x="118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2590800" y="3460751"/>
              <a:ext cx="441325" cy="288925"/>
            </a:xfrm>
            <a:custGeom>
              <a:avLst/>
              <a:gdLst>
                <a:gd name="T0" fmla="*/ 70 w 138"/>
                <a:gd name="T1" fmla="*/ 73 h 90"/>
                <a:gd name="T2" fmla="*/ 94 w 138"/>
                <a:gd name="T3" fmla="*/ 0 h 90"/>
                <a:gd name="T4" fmla="*/ 111 w 138"/>
                <a:gd name="T5" fmla="*/ 5 h 90"/>
                <a:gd name="T6" fmla="*/ 123 w 138"/>
                <a:gd name="T7" fmla="*/ 10 h 90"/>
                <a:gd name="T8" fmla="*/ 133 w 138"/>
                <a:gd name="T9" fmla="*/ 21 h 90"/>
                <a:gd name="T10" fmla="*/ 138 w 138"/>
                <a:gd name="T11" fmla="*/ 53 h 90"/>
                <a:gd name="T12" fmla="*/ 135 w 138"/>
                <a:gd name="T13" fmla="*/ 58 h 90"/>
                <a:gd name="T14" fmla="*/ 90 w 138"/>
                <a:gd name="T15" fmla="*/ 83 h 90"/>
                <a:gd name="T16" fmla="*/ 3 w 138"/>
                <a:gd name="T17" fmla="*/ 59 h 90"/>
                <a:gd name="T18" fmla="*/ 1 w 138"/>
                <a:gd name="T19" fmla="*/ 52 h 90"/>
                <a:gd name="T20" fmla="*/ 4 w 138"/>
                <a:gd name="T21" fmla="*/ 23 h 90"/>
                <a:gd name="T22" fmla="*/ 15 w 138"/>
                <a:gd name="T23" fmla="*/ 10 h 90"/>
                <a:gd name="T24" fmla="*/ 30 w 138"/>
                <a:gd name="T25" fmla="*/ 5 h 90"/>
                <a:gd name="T26" fmla="*/ 39 w 138"/>
                <a:gd name="T27" fmla="*/ 2 h 90"/>
                <a:gd name="T28" fmla="*/ 47 w 138"/>
                <a:gd name="T29" fmla="*/ 6 h 90"/>
                <a:gd name="T30" fmla="*/ 60 w 138"/>
                <a:gd name="T31" fmla="*/ 49 h 90"/>
                <a:gd name="T32" fmla="*/ 67 w 138"/>
                <a:gd name="T33" fmla="*/ 69 h 90"/>
                <a:gd name="T34" fmla="*/ 69 w 138"/>
                <a:gd name="T35" fmla="*/ 74 h 90"/>
                <a:gd name="T36" fmla="*/ 70 w 138"/>
                <a:gd name="T37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0">
                  <a:moveTo>
                    <a:pt x="70" y="73"/>
                  </a:moveTo>
                  <a:cubicBezTo>
                    <a:pt x="78" y="49"/>
                    <a:pt x="86" y="25"/>
                    <a:pt x="94" y="0"/>
                  </a:cubicBezTo>
                  <a:cubicBezTo>
                    <a:pt x="100" y="2"/>
                    <a:pt x="105" y="3"/>
                    <a:pt x="111" y="5"/>
                  </a:cubicBezTo>
                  <a:cubicBezTo>
                    <a:pt x="115" y="7"/>
                    <a:pt x="119" y="8"/>
                    <a:pt x="123" y="10"/>
                  </a:cubicBezTo>
                  <a:cubicBezTo>
                    <a:pt x="128" y="12"/>
                    <a:pt x="132" y="16"/>
                    <a:pt x="133" y="21"/>
                  </a:cubicBezTo>
                  <a:cubicBezTo>
                    <a:pt x="135" y="31"/>
                    <a:pt x="137" y="42"/>
                    <a:pt x="138" y="53"/>
                  </a:cubicBezTo>
                  <a:cubicBezTo>
                    <a:pt x="138" y="55"/>
                    <a:pt x="137" y="57"/>
                    <a:pt x="135" y="58"/>
                  </a:cubicBezTo>
                  <a:cubicBezTo>
                    <a:pt x="122" y="70"/>
                    <a:pt x="108" y="79"/>
                    <a:pt x="90" y="83"/>
                  </a:cubicBezTo>
                  <a:cubicBezTo>
                    <a:pt x="57" y="90"/>
                    <a:pt x="28" y="82"/>
                    <a:pt x="3" y="59"/>
                  </a:cubicBezTo>
                  <a:cubicBezTo>
                    <a:pt x="2" y="58"/>
                    <a:pt x="0" y="55"/>
                    <a:pt x="1" y="52"/>
                  </a:cubicBezTo>
                  <a:cubicBezTo>
                    <a:pt x="1" y="43"/>
                    <a:pt x="3" y="33"/>
                    <a:pt x="4" y="23"/>
                  </a:cubicBezTo>
                  <a:cubicBezTo>
                    <a:pt x="5" y="17"/>
                    <a:pt x="9" y="12"/>
                    <a:pt x="15" y="10"/>
                  </a:cubicBezTo>
                  <a:cubicBezTo>
                    <a:pt x="20" y="8"/>
                    <a:pt x="25" y="7"/>
                    <a:pt x="30" y="5"/>
                  </a:cubicBezTo>
                  <a:cubicBezTo>
                    <a:pt x="33" y="4"/>
                    <a:pt x="36" y="3"/>
                    <a:pt x="39" y="2"/>
                  </a:cubicBezTo>
                  <a:cubicBezTo>
                    <a:pt x="45" y="0"/>
                    <a:pt x="45" y="1"/>
                    <a:pt x="47" y="6"/>
                  </a:cubicBezTo>
                  <a:cubicBezTo>
                    <a:pt x="51" y="20"/>
                    <a:pt x="56" y="34"/>
                    <a:pt x="60" y="49"/>
                  </a:cubicBezTo>
                  <a:cubicBezTo>
                    <a:pt x="63" y="55"/>
                    <a:pt x="65" y="62"/>
                    <a:pt x="67" y="69"/>
                  </a:cubicBezTo>
                  <a:cubicBezTo>
                    <a:pt x="68" y="71"/>
                    <a:pt x="68" y="72"/>
                    <a:pt x="69" y="74"/>
                  </a:cubicBezTo>
                  <a:cubicBezTo>
                    <a:pt x="69" y="74"/>
                    <a:pt x="70" y="74"/>
                    <a:pt x="70" y="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2670175" y="3170238"/>
              <a:ext cx="292100" cy="290513"/>
            </a:xfrm>
            <a:custGeom>
              <a:avLst/>
              <a:gdLst>
                <a:gd name="T0" fmla="*/ 44 w 91"/>
                <a:gd name="T1" fmla="*/ 0 h 91"/>
                <a:gd name="T2" fmla="*/ 72 w 91"/>
                <a:gd name="T3" fmla="*/ 13 h 91"/>
                <a:gd name="T4" fmla="*/ 75 w 91"/>
                <a:gd name="T5" fmla="*/ 17 h 91"/>
                <a:gd name="T6" fmla="*/ 83 w 91"/>
                <a:gd name="T7" fmla="*/ 32 h 91"/>
                <a:gd name="T8" fmla="*/ 77 w 91"/>
                <a:gd name="T9" fmla="*/ 56 h 91"/>
                <a:gd name="T10" fmla="*/ 74 w 91"/>
                <a:gd name="T11" fmla="*/ 59 h 91"/>
                <a:gd name="T12" fmla="*/ 64 w 91"/>
                <a:gd name="T13" fmla="*/ 76 h 91"/>
                <a:gd name="T14" fmla="*/ 25 w 91"/>
                <a:gd name="T15" fmla="*/ 77 h 91"/>
                <a:gd name="T16" fmla="*/ 15 w 91"/>
                <a:gd name="T17" fmla="*/ 60 h 91"/>
                <a:gd name="T18" fmla="*/ 10 w 91"/>
                <a:gd name="T19" fmla="*/ 56 h 91"/>
                <a:gd name="T20" fmla="*/ 1 w 91"/>
                <a:gd name="T21" fmla="*/ 44 h 91"/>
                <a:gd name="T22" fmla="*/ 9 w 91"/>
                <a:gd name="T23" fmla="*/ 29 h 91"/>
                <a:gd name="T24" fmla="*/ 12 w 91"/>
                <a:gd name="T25" fmla="*/ 23 h 91"/>
                <a:gd name="T26" fmla="*/ 29 w 91"/>
                <a:gd name="T27" fmla="*/ 3 h 91"/>
                <a:gd name="T28" fmla="*/ 44 w 91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1">
                  <a:moveTo>
                    <a:pt x="44" y="0"/>
                  </a:moveTo>
                  <a:cubicBezTo>
                    <a:pt x="56" y="0"/>
                    <a:pt x="66" y="3"/>
                    <a:pt x="72" y="13"/>
                  </a:cubicBezTo>
                  <a:cubicBezTo>
                    <a:pt x="73" y="14"/>
                    <a:pt x="74" y="16"/>
                    <a:pt x="75" y="17"/>
                  </a:cubicBezTo>
                  <a:cubicBezTo>
                    <a:pt x="77" y="23"/>
                    <a:pt x="78" y="28"/>
                    <a:pt x="83" y="32"/>
                  </a:cubicBezTo>
                  <a:cubicBezTo>
                    <a:pt x="91" y="38"/>
                    <a:pt x="86" y="53"/>
                    <a:pt x="77" y="56"/>
                  </a:cubicBezTo>
                  <a:cubicBezTo>
                    <a:pt x="76" y="57"/>
                    <a:pt x="75" y="58"/>
                    <a:pt x="74" y="59"/>
                  </a:cubicBezTo>
                  <a:cubicBezTo>
                    <a:pt x="70" y="65"/>
                    <a:pt x="68" y="71"/>
                    <a:pt x="64" y="76"/>
                  </a:cubicBezTo>
                  <a:cubicBezTo>
                    <a:pt x="52" y="90"/>
                    <a:pt x="38" y="91"/>
                    <a:pt x="25" y="77"/>
                  </a:cubicBezTo>
                  <a:cubicBezTo>
                    <a:pt x="21" y="72"/>
                    <a:pt x="17" y="67"/>
                    <a:pt x="15" y="60"/>
                  </a:cubicBezTo>
                  <a:cubicBezTo>
                    <a:pt x="15" y="58"/>
                    <a:pt x="13" y="56"/>
                    <a:pt x="10" y="56"/>
                  </a:cubicBezTo>
                  <a:cubicBezTo>
                    <a:pt x="4" y="55"/>
                    <a:pt x="2" y="50"/>
                    <a:pt x="1" y="44"/>
                  </a:cubicBezTo>
                  <a:cubicBezTo>
                    <a:pt x="0" y="37"/>
                    <a:pt x="2" y="33"/>
                    <a:pt x="9" y="29"/>
                  </a:cubicBezTo>
                  <a:cubicBezTo>
                    <a:pt x="11" y="28"/>
                    <a:pt x="12" y="25"/>
                    <a:pt x="12" y="23"/>
                  </a:cubicBezTo>
                  <a:cubicBezTo>
                    <a:pt x="15" y="14"/>
                    <a:pt x="19" y="6"/>
                    <a:pt x="29" y="3"/>
                  </a:cubicBezTo>
                  <a:cubicBezTo>
                    <a:pt x="34" y="2"/>
                    <a:pt x="39" y="1"/>
                    <a:pt x="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2779713" y="3525838"/>
              <a:ext cx="60325" cy="114300"/>
            </a:xfrm>
            <a:custGeom>
              <a:avLst/>
              <a:gdLst>
                <a:gd name="T0" fmla="*/ 6 w 19"/>
                <a:gd name="T1" fmla="*/ 0 h 36"/>
                <a:gd name="T2" fmla="*/ 14 w 19"/>
                <a:gd name="T3" fmla="*/ 0 h 36"/>
                <a:gd name="T4" fmla="*/ 10 w 19"/>
                <a:gd name="T5" fmla="*/ 36 h 36"/>
                <a:gd name="T6" fmla="*/ 6 w 1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6" y="0"/>
                  </a:moveTo>
                  <a:cubicBezTo>
                    <a:pt x="8" y="0"/>
                    <a:pt x="11" y="0"/>
                    <a:pt x="14" y="0"/>
                  </a:cubicBezTo>
                  <a:cubicBezTo>
                    <a:pt x="19" y="12"/>
                    <a:pt x="16" y="24"/>
                    <a:pt x="10" y="36"/>
                  </a:cubicBezTo>
                  <a:cubicBezTo>
                    <a:pt x="5" y="24"/>
                    <a:pt x="0" y="13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0"/>
            <p:cNvSpPr>
              <a:spLocks/>
            </p:cNvSpPr>
            <p:nvPr/>
          </p:nvSpPr>
          <p:spPr bwMode="auto">
            <a:xfrm>
              <a:off x="2789238" y="3473451"/>
              <a:ext cx="44450" cy="36513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11 h 11"/>
                <a:gd name="T4" fmla="*/ 0 w 14"/>
                <a:gd name="T5" fmla="*/ 11 h 11"/>
                <a:gd name="T6" fmla="*/ 0 w 14"/>
                <a:gd name="T7" fmla="*/ 0 h 11"/>
                <a:gd name="T8" fmla="*/ 14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4" y="4"/>
                    <a:pt x="14" y="7"/>
                    <a:pt x="14" y="11"/>
                  </a:cubicBezTo>
                  <a:cubicBezTo>
                    <a:pt x="10" y="11"/>
                    <a:pt x="5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52"/>
          <p:cNvGrpSpPr/>
          <p:nvPr/>
        </p:nvGrpSpPr>
        <p:grpSpPr>
          <a:xfrm>
            <a:off x="2990398" y="3518681"/>
            <a:ext cx="1286527" cy="1290349"/>
            <a:chOff x="2257425" y="2868613"/>
            <a:chExt cx="1117600" cy="1120775"/>
          </a:xfrm>
        </p:grpSpPr>
        <p:sp>
          <p:nvSpPr>
            <p:cNvPr id="54" name="Freeform 5"/>
            <p:cNvSpPr>
              <a:spLocks noEditPoints="1"/>
            </p:cNvSpPr>
            <p:nvPr/>
          </p:nvSpPr>
          <p:spPr bwMode="auto">
            <a:xfrm>
              <a:off x="2257425" y="2868613"/>
              <a:ext cx="1117600" cy="1120775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"/>
            <p:cNvSpPr>
              <a:spLocks noEditPoints="1"/>
            </p:cNvSpPr>
            <p:nvPr/>
          </p:nvSpPr>
          <p:spPr bwMode="auto">
            <a:xfrm>
              <a:off x="2455863" y="3070226"/>
              <a:ext cx="714375" cy="714375"/>
            </a:xfrm>
            <a:custGeom>
              <a:avLst/>
              <a:gdLst>
                <a:gd name="T0" fmla="*/ 112 w 223"/>
                <a:gd name="T1" fmla="*/ 0 h 223"/>
                <a:gd name="T2" fmla="*/ 223 w 223"/>
                <a:gd name="T3" fmla="*/ 111 h 223"/>
                <a:gd name="T4" fmla="*/ 111 w 223"/>
                <a:gd name="T5" fmla="*/ 223 h 223"/>
                <a:gd name="T6" fmla="*/ 0 w 223"/>
                <a:gd name="T7" fmla="*/ 111 h 223"/>
                <a:gd name="T8" fmla="*/ 112 w 223"/>
                <a:gd name="T9" fmla="*/ 0 h 223"/>
                <a:gd name="T10" fmla="*/ 112 w 223"/>
                <a:gd name="T11" fmla="*/ 196 h 223"/>
                <a:gd name="T12" fmla="*/ 111 w 223"/>
                <a:gd name="T13" fmla="*/ 197 h 223"/>
                <a:gd name="T14" fmla="*/ 109 w 223"/>
                <a:gd name="T15" fmla="*/ 192 h 223"/>
                <a:gd name="T16" fmla="*/ 102 w 223"/>
                <a:gd name="T17" fmla="*/ 172 h 223"/>
                <a:gd name="T18" fmla="*/ 89 w 223"/>
                <a:gd name="T19" fmla="*/ 129 h 223"/>
                <a:gd name="T20" fmla="*/ 81 w 223"/>
                <a:gd name="T21" fmla="*/ 125 h 223"/>
                <a:gd name="T22" fmla="*/ 72 w 223"/>
                <a:gd name="T23" fmla="*/ 128 h 223"/>
                <a:gd name="T24" fmla="*/ 57 w 223"/>
                <a:gd name="T25" fmla="*/ 133 h 223"/>
                <a:gd name="T26" fmla="*/ 46 w 223"/>
                <a:gd name="T27" fmla="*/ 146 h 223"/>
                <a:gd name="T28" fmla="*/ 43 w 223"/>
                <a:gd name="T29" fmla="*/ 175 h 223"/>
                <a:gd name="T30" fmla="*/ 45 w 223"/>
                <a:gd name="T31" fmla="*/ 182 h 223"/>
                <a:gd name="T32" fmla="*/ 132 w 223"/>
                <a:gd name="T33" fmla="*/ 206 h 223"/>
                <a:gd name="T34" fmla="*/ 177 w 223"/>
                <a:gd name="T35" fmla="*/ 181 h 223"/>
                <a:gd name="T36" fmla="*/ 180 w 223"/>
                <a:gd name="T37" fmla="*/ 176 h 223"/>
                <a:gd name="T38" fmla="*/ 175 w 223"/>
                <a:gd name="T39" fmla="*/ 144 h 223"/>
                <a:gd name="T40" fmla="*/ 165 w 223"/>
                <a:gd name="T41" fmla="*/ 133 h 223"/>
                <a:gd name="T42" fmla="*/ 153 w 223"/>
                <a:gd name="T43" fmla="*/ 128 h 223"/>
                <a:gd name="T44" fmla="*/ 136 w 223"/>
                <a:gd name="T45" fmla="*/ 123 h 223"/>
                <a:gd name="T46" fmla="*/ 112 w 223"/>
                <a:gd name="T47" fmla="*/ 196 h 223"/>
                <a:gd name="T48" fmla="*/ 111 w 223"/>
                <a:gd name="T49" fmla="*/ 31 h 223"/>
                <a:gd name="T50" fmla="*/ 96 w 223"/>
                <a:gd name="T51" fmla="*/ 34 h 223"/>
                <a:gd name="T52" fmla="*/ 79 w 223"/>
                <a:gd name="T53" fmla="*/ 54 h 223"/>
                <a:gd name="T54" fmla="*/ 76 w 223"/>
                <a:gd name="T55" fmla="*/ 60 h 223"/>
                <a:gd name="T56" fmla="*/ 68 w 223"/>
                <a:gd name="T57" fmla="*/ 75 h 223"/>
                <a:gd name="T58" fmla="*/ 77 w 223"/>
                <a:gd name="T59" fmla="*/ 87 h 223"/>
                <a:gd name="T60" fmla="*/ 82 w 223"/>
                <a:gd name="T61" fmla="*/ 91 h 223"/>
                <a:gd name="T62" fmla="*/ 92 w 223"/>
                <a:gd name="T63" fmla="*/ 108 h 223"/>
                <a:gd name="T64" fmla="*/ 131 w 223"/>
                <a:gd name="T65" fmla="*/ 107 h 223"/>
                <a:gd name="T66" fmla="*/ 141 w 223"/>
                <a:gd name="T67" fmla="*/ 90 h 223"/>
                <a:gd name="T68" fmla="*/ 144 w 223"/>
                <a:gd name="T69" fmla="*/ 87 h 223"/>
                <a:gd name="T70" fmla="*/ 150 w 223"/>
                <a:gd name="T71" fmla="*/ 63 h 223"/>
                <a:gd name="T72" fmla="*/ 142 w 223"/>
                <a:gd name="T73" fmla="*/ 48 h 223"/>
                <a:gd name="T74" fmla="*/ 139 w 223"/>
                <a:gd name="T75" fmla="*/ 44 h 223"/>
                <a:gd name="T76" fmla="*/ 111 w 223"/>
                <a:gd name="T77" fmla="*/ 31 h 223"/>
                <a:gd name="T78" fmla="*/ 107 w 223"/>
                <a:gd name="T79" fmla="*/ 143 h 223"/>
                <a:gd name="T80" fmla="*/ 111 w 223"/>
                <a:gd name="T81" fmla="*/ 179 h 223"/>
                <a:gd name="T82" fmla="*/ 115 w 223"/>
                <a:gd name="T83" fmla="*/ 143 h 223"/>
                <a:gd name="T84" fmla="*/ 107 w 223"/>
                <a:gd name="T85" fmla="*/ 143 h 223"/>
                <a:gd name="T86" fmla="*/ 118 w 223"/>
                <a:gd name="T87" fmla="*/ 127 h 223"/>
                <a:gd name="T88" fmla="*/ 104 w 223"/>
                <a:gd name="T89" fmla="*/ 127 h 223"/>
                <a:gd name="T90" fmla="*/ 104 w 223"/>
                <a:gd name="T91" fmla="*/ 138 h 223"/>
                <a:gd name="T92" fmla="*/ 118 w 223"/>
                <a:gd name="T93" fmla="*/ 138 h 223"/>
                <a:gd name="T94" fmla="*/ 118 w 223"/>
                <a:gd name="T95" fmla="*/ 12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223">
                  <a:moveTo>
                    <a:pt x="112" y="0"/>
                  </a:moveTo>
                  <a:cubicBezTo>
                    <a:pt x="172" y="0"/>
                    <a:pt x="223" y="49"/>
                    <a:pt x="223" y="111"/>
                  </a:cubicBezTo>
                  <a:cubicBezTo>
                    <a:pt x="223" y="173"/>
                    <a:pt x="173" y="223"/>
                    <a:pt x="111" y="223"/>
                  </a:cubicBezTo>
                  <a:cubicBezTo>
                    <a:pt x="50" y="222"/>
                    <a:pt x="0" y="173"/>
                    <a:pt x="0" y="111"/>
                  </a:cubicBezTo>
                  <a:cubicBezTo>
                    <a:pt x="0" y="50"/>
                    <a:pt x="50" y="0"/>
                    <a:pt x="112" y="0"/>
                  </a:cubicBezTo>
                  <a:close/>
                  <a:moveTo>
                    <a:pt x="112" y="196"/>
                  </a:moveTo>
                  <a:cubicBezTo>
                    <a:pt x="112" y="197"/>
                    <a:pt x="111" y="197"/>
                    <a:pt x="111" y="197"/>
                  </a:cubicBezTo>
                  <a:cubicBezTo>
                    <a:pt x="110" y="195"/>
                    <a:pt x="110" y="194"/>
                    <a:pt x="109" y="192"/>
                  </a:cubicBezTo>
                  <a:cubicBezTo>
                    <a:pt x="107" y="185"/>
                    <a:pt x="105" y="178"/>
                    <a:pt x="102" y="172"/>
                  </a:cubicBezTo>
                  <a:cubicBezTo>
                    <a:pt x="98" y="157"/>
                    <a:pt x="93" y="143"/>
                    <a:pt x="89" y="129"/>
                  </a:cubicBezTo>
                  <a:cubicBezTo>
                    <a:pt x="87" y="124"/>
                    <a:pt x="87" y="123"/>
                    <a:pt x="81" y="125"/>
                  </a:cubicBezTo>
                  <a:cubicBezTo>
                    <a:pt x="78" y="126"/>
                    <a:pt x="75" y="127"/>
                    <a:pt x="72" y="128"/>
                  </a:cubicBezTo>
                  <a:cubicBezTo>
                    <a:pt x="67" y="130"/>
                    <a:pt x="62" y="131"/>
                    <a:pt x="57" y="133"/>
                  </a:cubicBezTo>
                  <a:cubicBezTo>
                    <a:pt x="51" y="135"/>
                    <a:pt x="47" y="140"/>
                    <a:pt x="46" y="146"/>
                  </a:cubicBezTo>
                  <a:cubicBezTo>
                    <a:pt x="45" y="156"/>
                    <a:pt x="43" y="166"/>
                    <a:pt x="43" y="175"/>
                  </a:cubicBezTo>
                  <a:cubicBezTo>
                    <a:pt x="42" y="178"/>
                    <a:pt x="44" y="181"/>
                    <a:pt x="45" y="182"/>
                  </a:cubicBezTo>
                  <a:cubicBezTo>
                    <a:pt x="70" y="205"/>
                    <a:pt x="99" y="213"/>
                    <a:pt x="132" y="206"/>
                  </a:cubicBezTo>
                  <a:cubicBezTo>
                    <a:pt x="150" y="202"/>
                    <a:pt x="164" y="193"/>
                    <a:pt x="177" y="181"/>
                  </a:cubicBezTo>
                  <a:cubicBezTo>
                    <a:pt x="179" y="180"/>
                    <a:pt x="180" y="178"/>
                    <a:pt x="180" y="176"/>
                  </a:cubicBezTo>
                  <a:cubicBezTo>
                    <a:pt x="179" y="165"/>
                    <a:pt x="177" y="154"/>
                    <a:pt x="175" y="144"/>
                  </a:cubicBezTo>
                  <a:cubicBezTo>
                    <a:pt x="174" y="139"/>
                    <a:pt x="170" y="135"/>
                    <a:pt x="165" y="133"/>
                  </a:cubicBezTo>
                  <a:cubicBezTo>
                    <a:pt x="161" y="131"/>
                    <a:pt x="157" y="130"/>
                    <a:pt x="153" y="128"/>
                  </a:cubicBezTo>
                  <a:cubicBezTo>
                    <a:pt x="147" y="126"/>
                    <a:pt x="142" y="125"/>
                    <a:pt x="136" y="123"/>
                  </a:cubicBezTo>
                  <a:cubicBezTo>
                    <a:pt x="128" y="148"/>
                    <a:pt x="120" y="172"/>
                    <a:pt x="112" y="196"/>
                  </a:cubicBezTo>
                  <a:close/>
                  <a:moveTo>
                    <a:pt x="111" y="31"/>
                  </a:moveTo>
                  <a:cubicBezTo>
                    <a:pt x="106" y="32"/>
                    <a:pt x="101" y="33"/>
                    <a:pt x="96" y="34"/>
                  </a:cubicBezTo>
                  <a:cubicBezTo>
                    <a:pt x="86" y="37"/>
                    <a:pt x="82" y="45"/>
                    <a:pt x="79" y="54"/>
                  </a:cubicBezTo>
                  <a:cubicBezTo>
                    <a:pt x="79" y="56"/>
                    <a:pt x="78" y="59"/>
                    <a:pt x="76" y="60"/>
                  </a:cubicBezTo>
                  <a:cubicBezTo>
                    <a:pt x="69" y="64"/>
                    <a:pt x="67" y="68"/>
                    <a:pt x="68" y="75"/>
                  </a:cubicBezTo>
                  <a:cubicBezTo>
                    <a:pt x="69" y="81"/>
                    <a:pt x="71" y="86"/>
                    <a:pt x="77" y="87"/>
                  </a:cubicBezTo>
                  <a:cubicBezTo>
                    <a:pt x="80" y="87"/>
                    <a:pt x="82" y="89"/>
                    <a:pt x="82" y="91"/>
                  </a:cubicBezTo>
                  <a:cubicBezTo>
                    <a:pt x="84" y="98"/>
                    <a:pt x="88" y="103"/>
                    <a:pt x="92" y="108"/>
                  </a:cubicBezTo>
                  <a:cubicBezTo>
                    <a:pt x="105" y="122"/>
                    <a:pt x="119" y="121"/>
                    <a:pt x="131" y="107"/>
                  </a:cubicBezTo>
                  <a:cubicBezTo>
                    <a:pt x="135" y="102"/>
                    <a:pt x="137" y="96"/>
                    <a:pt x="141" y="90"/>
                  </a:cubicBezTo>
                  <a:cubicBezTo>
                    <a:pt x="142" y="89"/>
                    <a:pt x="143" y="88"/>
                    <a:pt x="144" y="87"/>
                  </a:cubicBezTo>
                  <a:cubicBezTo>
                    <a:pt x="153" y="84"/>
                    <a:pt x="158" y="69"/>
                    <a:pt x="150" y="63"/>
                  </a:cubicBezTo>
                  <a:cubicBezTo>
                    <a:pt x="145" y="59"/>
                    <a:pt x="144" y="54"/>
                    <a:pt x="142" y="48"/>
                  </a:cubicBezTo>
                  <a:cubicBezTo>
                    <a:pt x="141" y="47"/>
                    <a:pt x="140" y="45"/>
                    <a:pt x="139" y="44"/>
                  </a:cubicBezTo>
                  <a:cubicBezTo>
                    <a:pt x="133" y="34"/>
                    <a:pt x="123" y="31"/>
                    <a:pt x="111" y="31"/>
                  </a:cubicBezTo>
                  <a:close/>
                  <a:moveTo>
                    <a:pt x="107" y="143"/>
                  </a:moveTo>
                  <a:cubicBezTo>
                    <a:pt x="101" y="156"/>
                    <a:pt x="106" y="167"/>
                    <a:pt x="111" y="179"/>
                  </a:cubicBezTo>
                  <a:cubicBezTo>
                    <a:pt x="117" y="167"/>
                    <a:pt x="120" y="155"/>
                    <a:pt x="115" y="143"/>
                  </a:cubicBezTo>
                  <a:cubicBezTo>
                    <a:pt x="112" y="143"/>
                    <a:pt x="109" y="143"/>
                    <a:pt x="107" y="143"/>
                  </a:cubicBezTo>
                  <a:close/>
                  <a:moveTo>
                    <a:pt x="118" y="127"/>
                  </a:moveTo>
                  <a:cubicBezTo>
                    <a:pt x="113" y="127"/>
                    <a:pt x="108" y="127"/>
                    <a:pt x="104" y="127"/>
                  </a:cubicBezTo>
                  <a:cubicBezTo>
                    <a:pt x="104" y="131"/>
                    <a:pt x="104" y="134"/>
                    <a:pt x="104" y="138"/>
                  </a:cubicBezTo>
                  <a:cubicBezTo>
                    <a:pt x="109" y="138"/>
                    <a:pt x="114" y="138"/>
                    <a:pt x="118" y="138"/>
                  </a:cubicBezTo>
                  <a:cubicBezTo>
                    <a:pt x="118" y="134"/>
                    <a:pt x="118" y="131"/>
                    <a:pt x="118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2590800" y="3460751"/>
              <a:ext cx="441325" cy="288925"/>
            </a:xfrm>
            <a:custGeom>
              <a:avLst/>
              <a:gdLst>
                <a:gd name="T0" fmla="*/ 70 w 138"/>
                <a:gd name="T1" fmla="*/ 73 h 90"/>
                <a:gd name="T2" fmla="*/ 94 w 138"/>
                <a:gd name="T3" fmla="*/ 0 h 90"/>
                <a:gd name="T4" fmla="*/ 111 w 138"/>
                <a:gd name="T5" fmla="*/ 5 h 90"/>
                <a:gd name="T6" fmla="*/ 123 w 138"/>
                <a:gd name="T7" fmla="*/ 10 h 90"/>
                <a:gd name="T8" fmla="*/ 133 w 138"/>
                <a:gd name="T9" fmla="*/ 21 h 90"/>
                <a:gd name="T10" fmla="*/ 138 w 138"/>
                <a:gd name="T11" fmla="*/ 53 h 90"/>
                <a:gd name="T12" fmla="*/ 135 w 138"/>
                <a:gd name="T13" fmla="*/ 58 h 90"/>
                <a:gd name="T14" fmla="*/ 90 w 138"/>
                <a:gd name="T15" fmla="*/ 83 h 90"/>
                <a:gd name="T16" fmla="*/ 3 w 138"/>
                <a:gd name="T17" fmla="*/ 59 h 90"/>
                <a:gd name="T18" fmla="*/ 1 w 138"/>
                <a:gd name="T19" fmla="*/ 52 h 90"/>
                <a:gd name="T20" fmla="*/ 4 w 138"/>
                <a:gd name="T21" fmla="*/ 23 h 90"/>
                <a:gd name="T22" fmla="*/ 15 w 138"/>
                <a:gd name="T23" fmla="*/ 10 h 90"/>
                <a:gd name="T24" fmla="*/ 30 w 138"/>
                <a:gd name="T25" fmla="*/ 5 h 90"/>
                <a:gd name="T26" fmla="*/ 39 w 138"/>
                <a:gd name="T27" fmla="*/ 2 h 90"/>
                <a:gd name="T28" fmla="*/ 47 w 138"/>
                <a:gd name="T29" fmla="*/ 6 h 90"/>
                <a:gd name="T30" fmla="*/ 60 w 138"/>
                <a:gd name="T31" fmla="*/ 49 h 90"/>
                <a:gd name="T32" fmla="*/ 67 w 138"/>
                <a:gd name="T33" fmla="*/ 69 h 90"/>
                <a:gd name="T34" fmla="*/ 69 w 138"/>
                <a:gd name="T35" fmla="*/ 74 h 90"/>
                <a:gd name="T36" fmla="*/ 70 w 138"/>
                <a:gd name="T37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0">
                  <a:moveTo>
                    <a:pt x="70" y="73"/>
                  </a:moveTo>
                  <a:cubicBezTo>
                    <a:pt x="78" y="49"/>
                    <a:pt x="86" y="25"/>
                    <a:pt x="94" y="0"/>
                  </a:cubicBezTo>
                  <a:cubicBezTo>
                    <a:pt x="100" y="2"/>
                    <a:pt x="105" y="3"/>
                    <a:pt x="111" y="5"/>
                  </a:cubicBezTo>
                  <a:cubicBezTo>
                    <a:pt x="115" y="7"/>
                    <a:pt x="119" y="8"/>
                    <a:pt x="123" y="10"/>
                  </a:cubicBezTo>
                  <a:cubicBezTo>
                    <a:pt x="128" y="12"/>
                    <a:pt x="132" y="16"/>
                    <a:pt x="133" y="21"/>
                  </a:cubicBezTo>
                  <a:cubicBezTo>
                    <a:pt x="135" y="31"/>
                    <a:pt x="137" y="42"/>
                    <a:pt x="138" y="53"/>
                  </a:cubicBezTo>
                  <a:cubicBezTo>
                    <a:pt x="138" y="55"/>
                    <a:pt x="137" y="57"/>
                    <a:pt x="135" y="58"/>
                  </a:cubicBezTo>
                  <a:cubicBezTo>
                    <a:pt x="122" y="70"/>
                    <a:pt x="108" y="79"/>
                    <a:pt x="90" y="83"/>
                  </a:cubicBezTo>
                  <a:cubicBezTo>
                    <a:pt x="57" y="90"/>
                    <a:pt x="28" y="82"/>
                    <a:pt x="3" y="59"/>
                  </a:cubicBezTo>
                  <a:cubicBezTo>
                    <a:pt x="2" y="58"/>
                    <a:pt x="0" y="55"/>
                    <a:pt x="1" y="52"/>
                  </a:cubicBezTo>
                  <a:cubicBezTo>
                    <a:pt x="1" y="43"/>
                    <a:pt x="3" y="33"/>
                    <a:pt x="4" y="23"/>
                  </a:cubicBezTo>
                  <a:cubicBezTo>
                    <a:pt x="5" y="17"/>
                    <a:pt x="9" y="12"/>
                    <a:pt x="15" y="10"/>
                  </a:cubicBezTo>
                  <a:cubicBezTo>
                    <a:pt x="20" y="8"/>
                    <a:pt x="25" y="7"/>
                    <a:pt x="30" y="5"/>
                  </a:cubicBezTo>
                  <a:cubicBezTo>
                    <a:pt x="33" y="4"/>
                    <a:pt x="36" y="3"/>
                    <a:pt x="39" y="2"/>
                  </a:cubicBezTo>
                  <a:cubicBezTo>
                    <a:pt x="45" y="0"/>
                    <a:pt x="45" y="1"/>
                    <a:pt x="47" y="6"/>
                  </a:cubicBezTo>
                  <a:cubicBezTo>
                    <a:pt x="51" y="20"/>
                    <a:pt x="56" y="34"/>
                    <a:pt x="60" y="49"/>
                  </a:cubicBezTo>
                  <a:cubicBezTo>
                    <a:pt x="63" y="55"/>
                    <a:pt x="65" y="62"/>
                    <a:pt x="67" y="69"/>
                  </a:cubicBezTo>
                  <a:cubicBezTo>
                    <a:pt x="68" y="71"/>
                    <a:pt x="68" y="72"/>
                    <a:pt x="69" y="74"/>
                  </a:cubicBezTo>
                  <a:cubicBezTo>
                    <a:pt x="69" y="74"/>
                    <a:pt x="70" y="74"/>
                    <a:pt x="70" y="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2670175" y="3170238"/>
              <a:ext cx="292100" cy="290513"/>
            </a:xfrm>
            <a:custGeom>
              <a:avLst/>
              <a:gdLst>
                <a:gd name="T0" fmla="*/ 44 w 91"/>
                <a:gd name="T1" fmla="*/ 0 h 91"/>
                <a:gd name="T2" fmla="*/ 72 w 91"/>
                <a:gd name="T3" fmla="*/ 13 h 91"/>
                <a:gd name="T4" fmla="*/ 75 w 91"/>
                <a:gd name="T5" fmla="*/ 17 h 91"/>
                <a:gd name="T6" fmla="*/ 83 w 91"/>
                <a:gd name="T7" fmla="*/ 32 h 91"/>
                <a:gd name="T8" fmla="*/ 77 w 91"/>
                <a:gd name="T9" fmla="*/ 56 h 91"/>
                <a:gd name="T10" fmla="*/ 74 w 91"/>
                <a:gd name="T11" fmla="*/ 59 h 91"/>
                <a:gd name="T12" fmla="*/ 64 w 91"/>
                <a:gd name="T13" fmla="*/ 76 h 91"/>
                <a:gd name="T14" fmla="*/ 25 w 91"/>
                <a:gd name="T15" fmla="*/ 77 h 91"/>
                <a:gd name="T16" fmla="*/ 15 w 91"/>
                <a:gd name="T17" fmla="*/ 60 h 91"/>
                <a:gd name="T18" fmla="*/ 10 w 91"/>
                <a:gd name="T19" fmla="*/ 56 h 91"/>
                <a:gd name="T20" fmla="*/ 1 w 91"/>
                <a:gd name="T21" fmla="*/ 44 h 91"/>
                <a:gd name="T22" fmla="*/ 9 w 91"/>
                <a:gd name="T23" fmla="*/ 29 h 91"/>
                <a:gd name="T24" fmla="*/ 12 w 91"/>
                <a:gd name="T25" fmla="*/ 23 h 91"/>
                <a:gd name="T26" fmla="*/ 29 w 91"/>
                <a:gd name="T27" fmla="*/ 3 h 91"/>
                <a:gd name="T28" fmla="*/ 44 w 91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1">
                  <a:moveTo>
                    <a:pt x="44" y="0"/>
                  </a:moveTo>
                  <a:cubicBezTo>
                    <a:pt x="56" y="0"/>
                    <a:pt x="66" y="3"/>
                    <a:pt x="72" y="13"/>
                  </a:cubicBezTo>
                  <a:cubicBezTo>
                    <a:pt x="73" y="14"/>
                    <a:pt x="74" y="16"/>
                    <a:pt x="75" y="17"/>
                  </a:cubicBezTo>
                  <a:cubicBezTo>
                    <a:pt x="77" y="23"/>
                    <a:pt x="78" y="28"/>
                    <a:pt x="83" y="32"/>
                  </a:cubicBezTo>
                  <a:cubicBezTo>
                    <a:pt x="91" y="38"/>
                    <a:pt x="86" y="53"/>
                    <a:pt x="77" y="56"/>
                  </a:cubicBezTo>
                  <a:cubicBezTo>
                    <a:pt x="76" y="57"/>
                    <a:pt x="75" y="58"/>
                    <a:pt x="74" y="59"/>
                  </a:cubicBezTo>
                  <a:cubicBezTo>
                    <a:pt x="70" y="65"/>
                    <a:pt x="68" y="71"/>
                    <a:pt x="64" y="76"/>
                  </a:cubicBezTo>
                  <a:cubicBezTo>
                    <a:pt x="52" y="90"/>
                    <a:pt x="38" y="91"/>
                    <a:pt x="25" y="77"/>
                  </a:cubicBezTo>
                  <a:cubicBezTo>
                    <a:pt x="21" y="72"/>
                    <a:pt x="17" y="67"/>
                    <a:pt x="15" y="60"/>
                  </a:cubicBezTo>
                  <a:cubicBezTo>
                    <a:pt x="15" y="58"/>
                    <a:pt x="13" y="56"/>
                    <a:pt x="10" y="56"/>
                  </a:cubicBezTo>
                  <a:cubicBezTo>
                    <a:pt x="4" y="55"/>
                    <a:pt x="2" y="50"/>
                    <a:pt x="1" y="44"/>
                  </a:cubicBezTo>
                  <a:cubicBezTo>
                    <a:pt x="0" y="37"/>
                    <a:pt x="2" y="33"/>
                    <a:pt x="9" y="29"/>
                  </a:cubicBezTo>
                  <a:cubicBezTo>
                    <a:pt x="11" y="28"/>
                    <a:pt x="12" y="25"/>
                    <a:pt x="12" y="23"/>
                  </a:cubicBezTo>
                  <a:cubicBezTo>
                    <a:pt x="15" y="14"/>
                    <a:pt x="19" y="6"/>
                    <a:pt x="29" y="3"/>
                  </a:cubicBezTo>
                  <a:cubicBezTo>
                    <a:pt x="34" y="2"/>
                    <a:pt x="39" y="1"/>
                    <a:pt x="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9"/>
            <p:cNvSpPr>
              <a:spLocks/>
            </p:cNvSpPr>
            <p:nvPr/>
          </p:nvSpPr>
          <p:spPr bwMode="auto">
            <a:xfrm>
              <a:off x="2779713" y="3525838"/>
              <a:ext cx="60325" cy="114300"/>
            </a:xfrm>
            <a:custGeom>
              <a:avLst/>
              <a:gdLst>
                <a:gd name="T0" fmla="*/ 6 w 19"/>
                <a:gd name="T1" fmla="*/ 0 h 36"/>
                <a:gd name="T2" fmla="*/ 14 w 19"/>
                <a:gd name="T3" fmla="*/ 0 h 36"/>
                <a:gd name="T4" fmla="*/ 10 w 19"/>
                <a:gd name="T5" fmla="*/ 36 h 36"/>
                <a:gd name="T6" fmla="*/ 6 w 1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6" y="0"/>
                  </a:moveTo>
                  <a:cubicBezTo>
                    <a:pt x="8" y="0"/>
                    <a:pt x="11" y="0"/>
                    <a:pt x="14" y="0"/>
                  </a:cubicBezTo>
                  <a:cubicBezTo>
                    <a:pt x="19" y="12"/>
                    <a:pt x="16" y="24"/>
                    <a:pt x="10" y="36"/>
                  </a:cubicBezTo>
                  <a:cubicBezTo>
                    <a:pt x="5" y="24"/>
                    <a:pt x="0" y="13"/>
                    <a:pt x="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0"/>
            <p:cNvSpPr>
              <a:spLocks/>
            </p:cNvSpPr>
            <p:nvPr/>
          </p:nvSpPr>
          <p:spPr bwMode="auto">
            <a:xfrm>
              <a:off x="2789238" y="3473451"/>
              <a:ext cx="44450" cy="36513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11 h 11"/>
                <a:gd name="T4" fmla="*/ 0 w 14"/>
                <a:gd name="T5" fmla="*/ 11 h 11"/>
                <a:gd name="T6" fmla="*/ 0 w 14"/>
                <a:gd name="T7" fmla="*/ 0 h 11"/>
                <a:gd name="T8" fmla="*/ 14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4" y="4"/>
                    <a:pt x="14" y="7"/>
                    <a:pt x="14" y="11"/>
                  </a:cubicBezTo>
                  <a:cubicBezTo>
                    <a:pt x="10" y="11"/>
                    <a:pt x="5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60"/>
          <p:cNvGrpSpPr/>
          <p:nvPr/>
        </p:nvGrpSpPr>
        <p:grpSpPr>
          <a:xfrm>
            <a:off x="4434806" y="4453031"/>
            <a:ext cx="889795" cy="892439"/>
            <a:chOff x="2257425" y="2868613"/>
            <a:chExt cx="1117600" cy="1120775"/>
          </a:xfrm>
        </p:grpSpPr>
        <p:sp>
          <p:nvSpPr>
            <p:cNvPr id="62" name="Freeform 5"/>
            <p:cNvSpPr>
              <a:spLocks noEditPoints="1"/>
            </p:cNvSpPr>
            <p:nvPr/>
          </p:nvSpPr>
          <p:spPr bwMode="auto">
            <a:xfrm>
              <a:off x="2257425" y="2868613"/>
              <a:ext cx="1117600" cy="1120775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rgbClr val="F271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"/>
            <p:cNvSpPr>
              <a:spLocks noEditPoints="1"/>
            </p:cNvSpPr>
            <p:nvPr/>
          </p:nvSpPr>
          <p:spPr bwMode="auto">
            <a:xfrm>
              <a:off x="2455863" y="3070226"/>
              <a:ext cx="714375" cy="714375"/>
            </a:xfrm>
            <a:custGeom>
              <a:avLst/>
              <a:gdLst>
                <a:gd name="T0" fmla="*/ 112 w 223"/>
                <a:gd name="T1" fmla="*/ 0 h 223"/>
                <a:gd name="T2" fmla="*/ 223 w 223"/>
                <a:gd name="T3" fmla="*/ 111 h 223"/>
                <a:gd name="T4" fmla="*/ 111 w 223"/>
                <a:gd name="T5" fmla="*/ 223 h 223"/>
                <a:gd name="T6" fmla="*/ 0 w 223"/>
                <a:gd name="T7" fmla="*/ 111 h 223"/>
                <a:gd name="T8" fmla="*/ 112 w 223"/>
                <a:gd name="T9" fmla="*/ 0 h 223"/>
                <a:gd name="T10" fmla="*/ 112 w 223"/>
                <a:gd name="T11" fmla="*/ 196 h 223"/>
                <a:gd name="T12" fmla="*/ 111 w 223"/>
                <a:gd name="T13" fmla="*/ 197 h 223"/>
                <a:gd name="T14" fmla="*/ 109 w 223"/>
                <a:gd name="T15" fmla="*/ 192 h 223"/>
                <a:gd name="T16" fmla="*/ 102 w 223"/>
                <a:gd name="T17" fmla="*/ 172 h 223"/>
                <a:gd name="T18" fmla="*/ 89 w 223"/>
                <a:gd name="T19" fmla="*/ 129 h 223"/>
                <a:gd name="T20" fmla="*/ 81 w 223"/>
                <a:gd name="T21" fmla="*/ 125 h 223"/>
                <a:gd name="T22" fmla="*/ 72 w 223"/>
                <a:gd name="T23" fmla="*/ 128 h 223"/>
                <a:gd name="T24" fmla="*/ 57 w 223"/>
                <a:gd name="T25" fmla="*/ 133 h 223"/>
                <a:gd name="T26" fmla="*/ 46 w 223"/>
                <a:gd name="T27" fmla="*/ 146 h 223"/>
                <a:gd name="T28" fmla="*/ 43 w 223"/>
                <a:gd name="T29" fmla="*/ 175 h 223"/>
                <a:gd name="T30" fmla="*/ 45 w 223"/>
                <a:gd name="T31" fmla="*/ 182 h 223"/>
                <a:gd name="T32" fmla="*/ 132 w 223"/>
                <a:gd name="T33" fmla="*/ 206 h 223"/>
                <a:gd name="T34" fmla="*/ 177 w 223"/>
                <a:gd name="T35" fmla="*/ 181 h 223"/>
                <a:gd name="T36" fmla="*/ 180 w 223"/>
                <a:gd name="T37" fmla="*/ 176 h 223"/>
                <a:gd name="T38" fmla="*/ 175 w 223"/>
                <a:gd name="T39" fmla="*/ 144 h 223"/>
                <a:gd name="T40" fmla="*/ 165 w 223"/>
                <a:gd name="T41" fmla="*/ 133 h 223"/>
                <a:gd name="T42" fmla="*/ 153 w 223"/>
                <a:gd name="T43" fmla="*/ 128 h 223"/>
                <a:gd name="T44" fmla="*/ 136 w 223"/>
                <a:gd name="T45" fmla="*/ 123 h 223"/>
                <a:gd name="T46" fmla="*/ 112 w 223"/>
                <a:gd name="T47" fmla="*/ 196 h 223"/>
                <a:gd name="T48" fmla="*/ 111 w 223"/>
                <a:gd name="T49" fmla="*/ 31 h 223"/>
                <a:gd name="T50" fmla="*/ 96 w 223"/>
                <a:gd name="T51" fmla="*/ 34 h 223"/>
                <a:gd name="T52" fmla="*/ 79 w 223"/>
                <a:gd name="T53" fmla="*/ 54 h 223"/>
                <a:gd name="T54" fmla="*/ 76 w 223"/>
                <a:gd name="T55" fmla="*/ 60 h 223"/>
                <a:gd name="T56" fmla="*/ 68 w 223"/>
                <a:gd name="T57" fmla="*/ 75 h 223"/>
                <a:gd name="T58" fmla="*/ 77 w 223"/>
                <a:gd name="T59" fmla="*/ 87 h 223"/>
                <a:gd name="T60" fmla="*/ 82 w 223"/>
                <a:gd name="T61" fmla="*/ 91 h 223"/>
                <a:gd name="T62" fmla="*/ 92 w 223"/>
                <a:gd name="T63" fmla="*/ 108 h 223"/>
                <a:gd name="T64" fmla="*/ 131 w 223"/>
                <a:gd name="T65" fmla="*/ 107 h 223"/>
                <a:gd name="T66" fmla="*/ 141 w 223"/>
                <a:gd name="T67" fmla="*/ 90 h 223"/>
                <a:gd name="T68" fmla="*/ 144 w 223"/>
                <a:gd name="T69" fmla="*/ 87 h 223"/>
                <a:gd name="T70" fmla="*/ 150 w 223"/>
                <a:gd name="T71" fmla="*/ 63 h 223"/>
                <a:gd name="T72" fmla="*/ 142 w 223"/>
                <a:gd name="T73" fmla="*/ 48 h 223"/>
                <a:gd name="T74" fmla="*/ 139 w 223"/>
                <a:gd name="T75" fmla="*/ 44 h 223"/>
                <a:gd name="T76" fmla="*/ 111 w 223"/>
                <a:gd name="T77" fmla="*/ 31 h 223"/>
                <a:gd name="T78" fmla="*/ 107 w 223"/>
                <a:gd name="T79" fmla="*/ 143 h 223"/>
                <a:gd name="T80" fmla="*/ 111 w 223"/>
                <a:gd name="T81" fmla="*/ 179 h 223"/>
                <a:gd name="T82" fmla="*/ 115 w 223"/>
                <a:gd name="T83" fmla="*/ 143 h 223"/>
                <a:gd name="T84" fmla="*/ 107 w 223"/>
                <a:gd name="T85" fmla="*/ 143 h 223"/>
                <a:gd name="T86" fmla="*/ 118 w 223"/>
                <a:gd name="T87" fmla="*/ 127 h 223"/>
                <a:gd name="T88" fmla="*/ 104 w 223"/>
                <a:gd name="T89" fmla="*/ 127 h 223"/>
                <a:gd name="T90" fmla="*/ 104 w 223"/>
                <a:gd name="T91" fmla="*/ 138 h 223"/>
                <a:gd name="T92" fmla="*/ 118 w 223"/>
                <a:gd name="T93" fmla="*/ 138 h 223"/>
                <a:gd name="T94" fmla="*/ 118 w 223"/>
                <a:gd name="T95" fmla="*/ 12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223">
                  <a:moveTo>
                    <a:pt x="112" y="0"/>
                  </a:moveTo>
                  <a:cubicBezTo>
                    <a:pt x="172" y="0"/>
                    <a:pt x="223" y="49"/>
                    <a:pt x="223" y="111"/>
                  </a:cubicBezTo>
                  <a:cubicBezTo>
                    <a:pt x="223" y="173"/>
                    <a:pt x="173" y="223"/>
                    <a:pt x="111" y="223"/>
                  </a:cubicBezTo>
                  <a:cubicBezTo>
                    <a:pt x="50" y="222"/>
                    <a:pt x="0" y="173"/>
                    <a:pt x="0" y="111"/>
                  </a:cubicBezTo>
                  <a:cubicBezTo>
                    <a:pt x="0" y="50"/>
                    <a:pt x="50" y="0"/>
                    <a:pt x="112" y="0"/>
                  </a:cubicBezTo>
                  <a:close/>
                  <a:moveTo>
                    <a:pt x="112" y="196"/>
                  </a:moveTo>
                  <a:cubicBezTo>
                    <a:pt x="112" y="197"/>
                    <a:pt x="111" y="197"/>
                    <a:pt x="111" y="197"/>
                  </a:cubicBezTo>
                  <a:cubicBezTo>
                    <a:pt x="110" y="195"/>
                    <a:pt x="110" y="194"/>
                    <a:pt x="109" y="192"/>
                  </a:cubicBezTo>
                  <a:cubicBezTo>
                    <a:pt x="107" y="185"/>
                    <a:pt x="105" y="178"/>
                    <a:pt x="102" y="172"/>
                  </a:cubicBezTo>
                  <a:cubicBezTo>
                    <a:pt x="98" y="157"/>
                    <a:pt x="93" y="143"/>
                    <a:pt x="89" y="129"/>
                  </a:cubicBezTo>
                  <a:cubicBezTo>
                    <a:pt x="87" y="124"/>
                    <a:pt x="87" y="123"/>
                    <a:pt x="81" y="125"/>
                  </a:cubicBezTo>
                  <a:cubicBezTo>
                    <a:pt x="78" y="126"/>
                    <a:pt x="75" y="127"/>
                    <a:pt x="72" y="128"/>
                  </a:cubicBezTo>
                  <a:cubicBezTo>
                    <a:pt x="67" y="130"/>
                    <a:pt x="62" y="131"/>
                    <a:pt x="57" y="133"/>
                  </a:cubicBezTo>
                  <a:cubicBezTo>
                    <a:pt x="51" y="135"/>
                    <a:pt x="47" y="140"/>
                    <a:pt x="46" y="146"/>
                  </a:cubicBezTo>
                  <a:cubicBezTo>
                    <a:pt x="45" y="156"/>
                    <a:pt x="43" y="166"/>
                    <a:pt x="43" y="175"/>
                  </a:cubicBezTo>
                  <a:cubicBezTo>
                    <a:pt x="42" y="178"/>
                    <a:pt x="44" y="181"/>
                    <a:pt x="45" y="182"/>
                  </a:cubicBezTo>
                  <a:cubicBezTo>
                    <a:pt x="70" y="205"/>
                    <a:pt x="99" y="213"/>
                    <a:pt x="132" y="206"/>
                  </a:cubicBezTo>
                  <a:cubicBezTo>
                    <a:pt x="150" y="202"/>
                    <a:pt x="164" y="193"/>
                    <a:pt x="177" y="181"/>
                  </a:cubicBezTo>
                  <a:cubicBezTo>
                    <a:pt x="179" y="180"/>
                    <a:pt x="180" y="178"/>
                    <a:pt x="180" y="176"/>
                  </a:cubicBezTo>
                  <a:cubicBezTo>
                    <a:pt x="179" y="165"/>
                    <a:pt x="177" y="154"/>
                    <a:pt x="175" y="144"/>
                  </a:cubicBezTo>
                  <a:cubicBezTo>
                    <a:pt x="174" y="139"/>
                    <a:pt x="170" y="135"/>
                    <a:pt x="165" y="133"/>
                  </a:cubicBezTo>
                  <a:cubicBezTo>
                    <a:pt x="161" y="131"/>
                    <a:pt x="157" y="130"/>
                    <a:pt x="153" y="128"/>
                  </a:cubicBezTo>
                  <a:cubicBezTo>
                    <a:pt x="147" y="126"/>
                    <a:pt x="142" y="125"/>
                    <a:pt x="136" y="123"/>
                  </a:cubicBezTo>
                  <a:cubicBezTo>
                    <a:pt x="128" y="148"/>
                    <a:pt x="120" y="172"/>
                    <a:pt x="112" y="196"/>
                  </a:cubicBezTo>
                  <a:close/>
                  <a:moveTo>
                    <a:pt x="111" y="31"/>
                  </a:moveTo>
                  <a:cubicBezTo>
                    <a:pt x="106" y="32"/>
                    <a:pt x="101" y="33"/>
                    <a:pt x="96" y="34"/>
                  </a:cubicBezTo>
                  <a:cubicBezTo>
                    <a:pt x="86" y="37"/>
                    <a:pt x="82" y="45"/>
                    <a:pt x="79" y="54"/>
                  </a:cubicBezTo>
                  <a:cubicBezTo>
                    <a:pt x="79" y="56"/>
                    <a:pt x="78" y="59"/>
                    <a:pt x="76" y="60"/>
                  </a:cubicBezTo>
                  <a:cubicBezTo>
                    <a:pt x="69" y="64"/>
                    <a:pt x="67" y="68"/>
                    <a:pt x="68" y="75"/>
                  </a:cubicBezTo>
                  <a:cubicBezTo>
                    <a:pt x="69" y="81"/>
                    <a:pt x="71" y="86"/>
                    <a:pt x="77" y="87"/>
                  </a:cubicBezTo>
                  <a:cubicBezTo>
                    <a:pt x="80" y="87"/>
                    <a:pt x="82" y="89"/>
                    <a:pt x="82" y="91"/>
                  </a:cubicBezTo>
                  <a:cubicBezTo>
                    <a:pt x="84" y="98"/>
                    <a:pt x="88" y="103"/>
                    <a:pt x="92" y="108"/>
                  </a:cubicBezTo>
                  <a:cubicBezTo>
                    <a:pt x="105" y="122"/>
                    <a:pt x="119" y="121"/>
                    <a:pt x="131" y="107"/>
                  </a:cubicBezTo>
                  <a:cubicBezTo>
                    <a:pt x="135" y="102"/>
                    <a:pt x="137" y="96"/>
                    <a:pt x="141" y="90"/>
                  </a:cubicBezTo>
                  <a:cubicBezTo>
                    <a:pt x="142" y="89"/>
                    <a:pt x="143" y="88"/>
                    <a:pt x="144" y="87"/>
                  </a:cubicBezTo>
                  <a:cubicBezTo>
                    <a:pt x="153" y="84"/>
                    <a:pt x="158" y="69"/>
                    <a:pt x="150" y="63"/>
                  </a:cubicBezTo>
                  <a:cubicBezTo>
                    <a:pt x="145" y="59"/>
                    <a:pt x="144" y="54"/>
                    <a:pt x="142" y="48"/>
                  </a:cubicBezTo>
                  <a:cubicBezTo>
                    <a:pt x="141" y="47"/>
                    <a:pt x="140" y="45"/>
                    <a:pt x="139" y="44"/>
                  </a:cubicBezTo>
                  <a:cubicBezTo>
                    <a:pt x="133" y="34"/>
                    <a:pt x="123" y="31"/>
                    <a:pt x="111" y="31"/>
                  </a:cubicBezTo>
                  <a:close/>
                  <a:moveTo>
                    <a:pt x="107" y="143"/>
                  </a:moveTo>
                  <a:cubicBezTo>
                    <a:pt x="101" y="156"/>
                    <a:pt x="106" y="167"/>
                    <a:pt x="111" y="179"/>
                  </a:cubicBezTo>
                  <a:cubicBezTo>
                    <a:pt x="117" y="167"/>
                    <a:pt x="120" y="155"/>
                    <a:pt x="115" y="143"/>
                  </a:cubicBezTo>
                  <a:cubicBezTo>
                    <a:pt x="112" y="143"/>
                    <a:pt x="109" y="143"/>
                    <a:pt x="107" y="143"/>
                  </a:cubicBezTo>
                  <a:close/>
                  <a:moveTo>
                    <a:pt x="118" y="127"/>
                  </a:moveTo>
                  <a:cubicBezTo>
                    <a:pt x="113" y="127"/>
                    <a:pt x="108" y="127"/>
                    <a:pt x="104" y="127"/>
                  </a:cubicBezTo>
                  <a:cubicBezTo>
                    <a:pt x="104" y="131"/>
                    <a:pt x="104" y="134"/>
                    <a:pt x="104" y="138"/>
                  </a:cubicBezTo>
                  <a:cubicBezTo>
                    <a:pt x="109" y="138"/>
                    <a:pt x="114" y="138"/>
                    <a:pt x="118" y="138"/>
                  </a:cubicBezTo>
                  <a:cubicBezTo>
                    <a:pt x="118" y="134"/>
                    <a:pt x="118" y="131"/>
                    <a:pt x="118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"/>
            <p:cNvSpPr>
              <a:spLocks/>
            </p:cNvSpPr>
            <p:nvPr/>
          </p:nvSpPr>
          <p:spPr bwMode="auto">
            <a:xfrm>
              <a:off x="2590800" y="3460751"/>
              <a:ext cx="441325" cy="288925"/>
            </a:xfrm>
            <a:custGeom>
              <a:avLst/>
              <a:gdLst>
                <a:gd name="T0" fmla="*/ 70 w 138"/>
                <a:gd name="T1" fmla="*/ 73 h 90"/>
                <a:gd name="T2" fmla="*/ 94 w 138"/>
                <a:gd name="T3" fmla="*/ 0 h 90"/>
                <a:gd name="T4" fmla="*/ 111 w 138"/>
                <a:gd name="T5" fmla="*/ 5 h 90"/>
                <a:gd name="T6" fmla="*/ 123 w 138"/>
                <a:gd name="T7" fmla="*/ 10 h 90"/>
                <a:gd name="T8" fmla="*/ 133 w 138"/>
                <a:gd name="T9" fmla="*/ 21 h 90"/>
                <a:gd name="T10" fmla="*/ 138 w 138"/>
                <a:gd name="T11" fmla="*/ 53 h 90"/>
                <a:gd name="T12" fmla="*/ 135 w 138"/>
                <a:gd name="T13" fmla="*/ 58 h 90"/>
                <a:gd name="T14" fmla="*/ 90 w 138"/>
                <a:gd name="T15" fmla="*/ 83 h 90"/>
                <a:gd name="T16" fmla="*/ 3 w 138"/>
                <a:gd name="T17" fmla="*/ 59 h 90"/>
                <a:gd name="T18" fmla="*/ 1 w 138"/>
                <a:gd name="T19" fmla="*/ 52 h 90"/>
                <a:gd name="T20" fmla="*/ 4 w 138"/>
                <a:gd name="T21" fmla="*/ 23 h 90"/>
                <a:gd name="T22" fmla="*/ 15 w 138"/>
                <a:gd name="T23" fmla="*/ 10 h 90"/>
                <a:gd name="T24" fmla="*/ 30 w 138"/>
                <a:gd name="T25" fmla="*/ 5 h 90"/>
                <a:gd name="T26" fmla="*/ 39 w 138"/>
                <a:gd name="T27" fmla="*/ 2 h 90"/>
                <a:gd name="T28" fmla="*/ 47 w 138"/>
                <a:gd name="T29" fmla="*/ 6 h 90"/>
                <a:gd name="T30" fmla="*/ 60 w 138"/>
                <a:gd name="T31" fmla="*/ 49 h 90"/>
                <a:gd name="T32" fmla="*/ 67 w 138"/>
                <a:gd name="T33" fmla="*/ 69 h 90"/>
                <a:gd name="T34" fmla="*/ 69 w 138"/>
                <a:gd name="T35" fmla="*/ 74 h 90"/>
                <a:gd name="T36" fmla="*/ 70 w 138"/>
                <a:gd name="T37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0">
                  <a:moveTo>
                    <a:pt x="70" y="73"/>
                  </a:moveTo>
                  <a:cubicBezTo>
                    <a:pt x="78" y="49"/>
                    <a:pt x="86" y="25"/>
                    <a:pt x="94" y="0"/>
                  </a:cubicBezTo>
                  <a:cubicBezTo>
                    <a:pt x="100" y="2"/>
                    <a:pt x="105" y="3"/>
                    <a:pt x="111" y="5"/>
                  </a:cubicBezTo>
                  <a:cubicBezTo>
                    <a:pt x="115" y="7"/>
                    <a:pt x="119" y="8"/>
                    <a:pt x="123" y="10"/>
                  </a:cubicBezTo>
                  <a:cubicBezTo>
                    <a:pt x="128" y="12"/>
                    <a:pt x="132" y="16"/>
                    <a:pt x="133" y="21"/>
                  </a:cubicBezTo>
                  <a:cubicBezTo>
                    <a:pt x="135" y="31"/>
                    <a:pt x="137" y="42"/>
                    <a:pt x="138" y="53"/>
                  </a:cubicBezTo>
                  <a:cubicBezTo>
                    <a:pt x="138" y="55"/>
                    <a:pt x="137" y="57"/>
                    <a:pt x="135" y="58"/>
                  </a:cubicBezTo>
                  <a:cubicBezTo>
                    <a:pt x="122" y="70"/>
                    <a:pt x="108" y="79"/>
                    <a:pt x="90" y="83"/>
                  </a:cubicBezTo>
                  <a:cubicBezTo>
                    <a:pt x="57" y="90"/>
                    <a:pt x="28" y="82"/>
                    <a:pt x="3" y="59"/>
                  </a:cubicBezTo>
                  <a:cubicBezTo>
                    <a:pt x="2" y="58"/>
                    <a:pt x="0" y="55"/>
                    <a:pt x="1" y="52"/>
                  </a:cubicBezTo>
                  <a:cubicBezTo>
                    <a:pt x="1" y="43"/>
                    <a:pt x="3" y="33"/>
                    <a:pt x="4" y="23"/>
                  </a:cubicBezTo>
                  <a:cubicBezTo>
                    <a:pt x="5" y="17"/>
                    <a:pt x="9" y="12"/>
                    <a:pt x="15" y="10"/>
                  </a:cubicBezTo>
                  <a:cubicBezTo>
                    <a:pt x="20" y="8"/>
                    <a:pt x="25" y="7"/>
                    <a:pt x="30" y="5"/>
                  </a:cubicBezTo>
                  <a:cubicBezTo>
                    <a:pt x="33" y="4"/>
                    <a:pt x="36" y="3"/>
                    <a:pt x="39" y="2"/>
                  </a:cubicBezTo>
                  <a:cubicBezTo>
                    <a:pt x="45" y="0"/>
                    <a:pt x="45" y="1"/>
                    <a:pt x="47" y="6"/>
                  </a:cubicBezTo>
                  <a:cubicBezTo>
                    <a:pt x="51" y="20"/>
                    <a:pt x="56" y="34"/>
                    <a:pt x="60" y="49"/>
                  </a:cubicBezTo>
                  <a:cubicBezTo>
                    <a:pt x="63" y="55"/>
                    <a:pt x="65" y="62"/>
                    <a:pt x="67" y="69"/>
                  </a:cubicBezTo>
                  <a:cubicBezTo>
                    <a:pt x="68" y="71"/>
                    <a:pt x="68" y="72"/>
                    <a:pt x="69" y="74"/>
                  </a:cubicBezTo>
                  <a:cubicBezTo>
                    <a:pt x="69" y="74"/>
                    <a:pt x="70" y="74"/>
                    <a:pt x="70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"/>
            <p:cNvSpPr>
              <a:spLocks/>
            </p:cNvSpPr>
            <p:nvPr/>
          </p:nvSpPr>
          <p:spPr bwMode="auto">
            <a:xfrm>
              <a:off x="2670175" y="3170238"/>
              <a:ext cx="292100" cy="290513"/>
            </a:xfrm>
            <a:custGeom>
              <a:avLst/>
              <a:gdLst>
                <a:gd name="T0" fmla="*/ 44 w 91"/>
                <a:gd name="T1" fmla="*/ 0 h 91"/>
                <a:gd name="T2" fmla="*/ 72 w 91"/>
                <a:gd name="T3" fmla="*/ 13 h 91"/>
                <a:gd name="T4" fmla="*/ 75 w 91"/>
                <a:gd name="T5" fmla="*/ 17 h 91"/>
                <a:gd name="T6" fmla="*/ 83 w 91"/>
                <a:gd name="T7" fmla="*/ 32 h 91"/>
                <a:gd name="T8" fmla="*/ 77 w 91"/>
                <a:gd name="T9" fmla="*/ 56 h 91"/>
                <a:gd name="T10" fmla="*/ 74 w 91"/>
                <a:gd name="T11" fmla="*/ 59 h 91"/>
                <a:gd name="T12" fmla="*/ 64 w 91"/>
                <a:gd name="T13" fmla="*/ 76 h 91"/>
                <a:gd name="T14" fmla="*/ 25 w 91"/>
                <a:gd name="T15" fmla="*/ 77 h 91"/>
                <a:gd name="T16" fmla="*/ 15 w 91"/>
                <a:gd name="T17" fmla="*/ 60 h 91"/>
                <a:gd name="T18" fmla="*/ 10 w 91"/>
                <a:gd name="T19" fmla="*/ 56 h 91"/>
                <a:gd name="T20" fmla="*/ 1 w 91"/>
                <a:gd name="T21" fmla="*/ 44 h 91"/>
                <a:gd name="T22" fmla="*/ 9 w 91"/>
                <a:gd name="T23" fmla="*/ 29 h 91"/>
                <a:gd name="T24" fmla="*/ 12 w 91"/>
                <a:gd name="T25" fmla="*/ 23 h 91"/>
                <a:gd name="T26" fmla="*/ 29 w 91"/>
                <a:gd name="T27" fmla="*/ 3 h 91"/>
                <a:gd name="T28" fmla="*/ 44 w 91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1">
                  <a:moveTo>
                    <a:pt x="44" y="0"/>
                  </a:moveTo>
                  <a:cubicBezTo>
                    <a:pt x="56" y="0"/>
                    <a:pt x="66" y="3"/>
                    <a:pt x="72" y="13"/>
                  </a:cubicBezTo>
                  <a:cubicBezTo>
                    <a:pt x="73" y="14"/>
                    <a:pt x="74" y="16"/>
                    <a:pt x="75" y="17"/>
                  </a:cubicBezTo>
                  <a:cubicBezTo>
                    <a:pt x="77" y="23"/>
                    <a:pt x="78" y="28"/>
                    <a:pt x="83" y="32"/>
                  </a:cubicBezTo>
                  <a:cubicBezTo>
                    <a:pt x="91" y="38"/>
                    <a:pt x="86" y="53"/>
                    <a:pt x="77" y="56"/>
                  </a:cubicBezTo>
                  <a:cubicBezTo>
                    <a:pt x="76" y="57"/>
                    <a:pt x="75" y="58"/>
                    <a:pt x="74" y="59"/>
                  </a:cubicBezTo>
                  <a:cubicBezTo>
                    <a:pt x="70" y="65"/>
                    <a:pt x="68" y="71"/>
                    <a:pt x="64" y="76"/>
                  </a:cubicBezTo>
                  <a:cubicBezTo>
                    <a:pt x="52" y="90"/>
                    <a:pt x="38" y="91"/>
                    <a:pt x="25" y="77"/>
                  </a:cubicBezTo>
                  <a:cubicBezTo>
                    <a:pt x="21" y="72"/>
                    <a:pt x="17" y="67"/>
                    <a:pt x="15" y="60"/>
                  </a:cubicBezTo>
                  <a:cubicBezTo>
                    <a:pt x="15" y="58"/>
                    <a:pt x="13" y="56"/>
                    <a:pt x="10" y="56"/>
                  </a:cubicBezTo>
                  <a:cubicBezTo>
                    <a:pt x="4" y="55"/>
                    <a:pt x="2" y="50"/>
                    <a:pt x="1" y="44"/>
                  </a:cubicBezTo>
                  <a:cubicBezTo>
                    <a:pt x="0" y="37"/>
                    <a:pt x="2" y="33"/>
                    <a:pt x="9" y="29"/>
                  </a:cubicBezTo>
                  <a:cubicBezTo>
                    <a:pt x="11" y="28"/>
                    <a:pt x="12" y="25"/>
                    <a:pt x="12" y="23"/>
                  </a:cubicBezTo>
                  <a:cubicBezTo>
                    <a:pt x="15" y="14"/>
                    <a:pt x="19" y="6"/>
                    <a:pt x="29" y="3"/>
                  </a:cubicBezTo>
                  <a:cubicBezTo>
                    <a:pt x="34" y="2"/>
                    <a:pt x="39" y="1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"/>
            <p:cNvSpPr>
              <a:spLocks/>
            </p:cNvSpPr>
            <p:nvPr/>
          </p:nvSpPr>
          <p:spPr bwMode="auto">
            <a:xfrm>
              <a:off x="2779713" y="3525838"/>
              <a:ext cx="60325" cy="114300"/>
            </a:xfrm>
            <a:custGeom>
              <a:avLst/>
              <a:gdLst>
                <a:gd name="T0" fmla="*/ 6 w 19"/>
                <a:gd name="T1" fmla="*/ 0 h 36"/>
                <a:gd name="T2" fmla="*/ 14 w 19"/>
                <a:gd name="T3" fmla="*/ 0 h 36"/>
                <a:gd name="T4" fmla="*/ 10 w 19"/>
                <a:gd name="T5" fmla="*/ 36 h 36"/>
                <a:gd name="T6" fmla="*/ 6 w 1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6" y="0"/>
                  </a:moveTo>
                  <a:cubicBezTo>
                    <a:pt x="8" y="0"/>
                    <a:pt x="11" y="0"/>
                    <a:pt x="14" y="0"/>
                  </a:cubicBezTo>
                  <a:cubicBezTo>
                    <a:pt x="19" y="12"/>
                    <a:pt x="16" y="24"/>
                    <a:pt x="10" y="36"/>
                  </a:cubicBezTo>
                  <a:cubicBezTo>
                    <a:pt x="5" y="24"/>
                    <a:pt x="0" y="13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0"/>
            <p:cNvSpPr>
              <a:spLocks/>
            </p:cNvSpPr>
            <p:nvPr/>
          </p:nvSpPr>
          <p:spPr bwMode="auto">
            <a:xfrm>
              <a:off x="2789238" y="3473451"/>
              <a:ext cx="44450" cy="36513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11 h 11"/>
                <a:gd name="T4" fmla="*/ 0 w 14"/>
                <a:gd name="T5" fmla="*/ 11 h 11"/>
                <a:gd name="T6" fmla="*/ 0 w 14"/>
                <a:gd name="T7" fmla="*/ 0 h 11"/>
                <a:gd name="T8" fmla="*/ 14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4" y="4"/>
                    <a:pt x="14" y="7"/>
                    <a:pt x="14" y="11"/>
                  </a:cubicBezTo>
                  <a:cubicBezTo>
                    <a:pt x="10" y="11"/>
                    <a:pt x="5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81"/>
          <p:cNvGrpSpPr/>
          <p:nvPr/>
        </p:nvGrpSpPr>
        <p:grpSpPr>
          <a:xfrm>
            <a:off x="3653765" y="5045747"/>
            <a:ext cx="597669" cy="599445"/>
            <a:chOff x="2257425" y="2868613"/>
            <a:chExt cx="1117600" cy="1120775"/>
          </a:xfrm>
        </p:grpSpPr>
        <p:sp>
          <p:nvSpPr>
            <p:cNvPr id="83" name="Freeform 5"/>
            <p:cNvSpPr>
              <a:spLocks noEditPoints="1"/>
            </p:cNvSpPr>
            <p:nvPr/>
          </p:nvSpPr>
          <p:spPr bwMode="auto">
            <a:xfrm>
              <a:off x="2257425" y="2868613"/>
              <a:ext cx="1117600" cy="1120775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6"/>
            <p:cNvSpPr>
              <a:spLocks noEditPoints="1"/>
            </p:cNvSpPr>
            <p:nvPr/>
          </p:nvSpPr>
          <p:spPr bwMode="auto">
            <a:xfrm>
              <a:off x="2455863" y="3070226"/>
              <a:ext cx="714375" cy="714375"/>
            </a:xfrm>
            <a:custGeom>
              <a:avLst/>
              <a:gdLst>
                <a:gd name="T0" fmla="*/ 112 w 223"/>
                <a:gd name="T1" fmla="*/ 0 h 223"/>
                <a:gd name="T2" fmla="*/ 223 w 223"/>
                <a:gd name="T3" fmla="*/ 111 h 223"/>
                <a:gd name="T4" fmla="*/ 111 w 223"/>
                <a:gd name="T5" fmla="*/ 223 h 223"/>
                <a:gd name="T6" fmla="*/ 0 w 223"/>
                <a:gd name="T7" fmla="*/ 111 h 223"/>
                <a:gd name="T8" fmla="*/ 112 w 223"/>
                <a:gd name="T9" fmla="*/ 0 h 223"/>
                <a:gd name="T10" fmla="*/ 112 w 223"/>
                <a:gd name="T11" fmla="*/ 196 h 223"/>
                <a:gd name="T12" fmla="*/ 111 w 223"/>
                <a:gd name="T13" fmla="*/ 197 h 223"/>
                <a:gd name="T14" fmla="*/ 109 w 223"/>
                <a:gd name="T15" fmla="*/ 192 h 223"/>
                <a:gd name="T16" fmla="*/ 102 w 223"/>
                <a:gd name="T17" fmla="*/ 172 h 223"/>
                <a:gd name="T18" fmla="*/ 89 w 223"/>
                <a:gd name="T19" fmla="*/ 129 h 223"/>
                <a:gd name="T20" fmla="*/ 81 w 223"/>
                <a:gd name="T21" fmla="*/ 125 h 223"/>
                <a:gd name="T22" fmla="*/ 72 w 223"/>
                <a:gd name="T23" fmla="*/ 128 h 223"/>
                <a:gd name="T24" fmla="*/ 57 w 223"/>
                <a:gd name="T25" fmla="*/ 133 h 223"/>
                <a:gd name="T26" fmla="*/ 46 w 223"/>
                <a:gd name="T27" fmla="*/ 146 h 223"/>
                <a:gd name="T28" fmla="*/ 43 w 223"/>
                <a:gd name="T29" fmla="*/ 175 h 223"/>
                <a:gd name="T30" fmla="*/ 45 w 223"/>
                <a:gd name="T31" fmla="*/ 182 h 223"/>
                <a:gd name="T32" fmla="*/ 132 w 223"/>
                <a:gd name="T33" fmla="*/ 206 h 223"/>
                <a:gd name="T34" fmla="*/ 177 w 223"/>
                <a:gd name="T35" fmla="*/ 181 h 223"/>
                <a:gd name="T36" fmla="*/ 180 w 223"/>
                <a:gd name="T37" fmla="*/ 176 h 223"/>
                <a:gd name="T38" fmla="*/ 175 w 223"/>
                <a:gd name="T39" fmla="*/ 144 h 223"/>
                <a:gd name="T40" fmla="*/ 165 w 223"/>
                <a:gd name="T41" fmla="*/ 133 h 223"/>
                <a:gd name="T42" fmla="*/ 153 w 223"/>
                <a:gd name="T43" fmla="*/ 128 h 223"/>
                <a:gd name="T44" fmla="*/ 136 w 223"/>
                <a:gd name="T45" fmla="*/ 123 h 223"/>
                <a:gd name="T46" fmla="*/ 112 w 223"/>
                <a:gd name="T47" fmla="*/ 196 h 223"/>
                <a:gd name="T48" fmla="*/ 111 w 223"/>
                <a:gd name="T49" fmla="*/ 31 h 223"/>
                <a:gd name="T50" fmla="*/ 96 w 223"/>
                <a:gd name="T51" fmla="*/ 34 h 223"/>
                <a:gd name="T52" fmla="*/ 79 w 223"/>
                <a:gd name="T53" fmla="*/ 54 h 223"/>
                <a:gd name="T54" fmla="*/ 76 w 223"/>
                <a:gd name="T55" fmla="*/ 60 h 223"/>
                <a:gd name="T56" fmla="*/ 68 w 223"/>
                <a:gd name="T57" fmla="*/ 75 h 223"/>
                <a:gd name="T58" fmla="*/ 77 w 223"/>
                <a:gd name="T59" fmla="*/ 87 h 223"/>
                <a:gd name="T60" fmla="*/ 82 w 223"/>
                <a:gd name="T61" fmla="*/ 91 h 223"/>
                <a:gd name="T62" fmla="*/ 92 w 223"/>
                <a:gd name="T63" fmla="*/ 108 h 223"/>
                <a:gd name="T64" fmla="*/ 131 w 223"/>
                <a:gd name="T65" fmla="*/ 107 h 223"/>
                <a:gd name="T66" fmla="*/ 141 w 223"/>
                <a:gd name="T67" fmla="*/ 90 h 223"/>
                <a:gd name="T68" fmla="*/ 144 w 223"/>
                <a:gd name="T69" fmla="*/ 87 h 223"/>
                <a:gd name="T70" fmla="*/ 150 w 223"/>
                <a:gd name="T71" fmla="*/ 63 h 223"/>
                <a:gd name="T72" fmla="*/ 142 w 223"/>
                <a:gd name="T73" fmla="*/ 48 h 223"/>
                <a:gd name="T74" fmla="*/ 139 w 223"/>
                <a:gd name="T75" fmla="*/ 44 h 223"/>
                <a:gd name="T76" fmla="*/ 111 w 223"/>
                <a:gd name="T77" fmla="*/ 31 h 223"/>
                <a:gd name="T78" fmla="*/ 107 w 223"/>
                <a:gd name="T79" fmla="*/ 143 h 223"/>
                <a:gd name="T80" fmla="*/ 111 w 223"/>
                <a:gd name="T81" fmla="*/ 179 h 223"/>
                <a:gd name="T82" fmla="*/ 115 w 223"/>
                <a:gd name="T83" fmla="*/ 143 h 223"/>
                <a:gd name="T84" fmla="*/ 107 w 223"/>
                <a:gd name="T85" fmla="*/ 143 h 223"/>
                <a:gd name="T86" fmla="*/ 118 w 223"/>
                <a:gd name="T87" fmla="*/ 127 h 223"/>
                <a:gd name="T88" fmla="*/ 104 w 223"/>
                <a:gd name="T89" fmla="*/ 127 h 223"/>
                <a:gd name="T90" fmla="*/ 104 w 223"/>
                <a:gd name="T91" fmla="*/ 138 h 223"/>
                <a:gd name="T92" fmla="*/ 118 w 223"/>
                <a:gd name="T93" fmla="*/ 138 h 223"/>
                <a:gd name="T94" fmla="*/ 118 w 223"/>
                <a:gd name="T95" fmla="*/ 12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223">
                  <a:moveTo>
                    <a:pt x="112" y="0"/>
                  </a:moveTo>
                  <a:cubicBezTo>
                    <a:pt x="172" y="0"/>
                    <a:pt x="223" y="49"/>
                    <a:pt x="223" y="111"/>
                  </a:cubicBezTo>
                  <a:cubicBezTo>
                    <a:pt x="223" y="173"/>
                    <a:pt x="173" y="223"/>
                    <a:pt x="111" y="223"/>
                  </a:cubicBezTo>
                  <a:cubicBezTo>
                    <a:pt x="50" y="222"/>
                    <a:pt x="0" y="173"/>
                    <a:pt x="0" y="111"/>
                  </a:cubicBezTo>
                  <a:cubicBezTo>
                    <a:pt x="0" y="50"/>
                    <a:pt x="50" y="0"/>
                    <a:pt x="112" y="0"/>
                  </a:cubicBezTo>
                  <a:close/>
                  <a:moveTo>
                    <a:pt x="112" y="196"/>
                  </a:moveTo>
                  <a:cubicBezTo>
                    <a:pt x="112" y="197"/>
                    <a:pt x="111" y="197"/>
                    <a:pt x="111" y="197"/>
                  </a:cubicBezTo>
                  <a:cubicBezTo>
                    <a:pt x="110" y="195"/>
                    <a:pt x="110" y="194"/>
                    <a:pt x="109" y="192"/>
                  </a:cubicBezTo>
                  <a:cubicBezTo>
                    <a:pt x="107" y="185"/>
                    <a:pt x="105" y="178"/>
                    <a:pt x="102" y="172"/>
                  </a:cubicBezTo>
                  <a:cubicBezTo>
                    <a:pt x="98" y="157"/>
                    <a:pt x="93" y="143"/>
                    <a:pt x="89" y="129"/>
                  </a:cubicBezTo>
                  <a:cubicBezTo>
                    <a:pt x="87" y="124"/>
                    <a:pt x="87" y="123"/>
                    <a:pt x="81" y="125"/>
                  </a:cubicBezTo>
                  <a:cubicBezTo>
                    <a:pt x="78" y="126"/>
                    <a:pt x="75" y="127"/>
                    <a:pt x="72" y="128"/>
                  </a:cubicBezTo>
                  <a:cubicBezTo>
                    <a:pt x="67" y="130"/>
                    <a:pt x="62" y="131"/>
                    <a:pt x="57" y="133"/>
                  </a:cubicBezTo>
                  <a:cubicBezTo>
                    <a:pt x="51" y="135"/>
                    <a:pt x="47" y="140"/>
                    <a:pt x="46" y="146"/>
                  </a:cubicBezTo>
                  <a:cubicBezTo>
                    <a:pt x="45" y="156"/>
                    <a:pt x="43" y="166"/>
                    <a:pt x="43" y="175"/>
                  </a:cubicBezTo>
                  <a:cubicBezTo>
                    <a:pt x="42" y="178"/>
                    <a:pt x="44" y="181"/>
                    <a:pt x="45" y="182"/>
                  </a:cubicBezTo>
                  <a:cubicBezTo>
                    <a:pt x="70" y="205"/>
                    <a:pt x="99" y="213"/>
                    <a:pt x="132" y="206"/>
                  </a:cubicBezTo>
                  <a:cubicBezTo>
                    <a:pt x="150" y="202"/>
                    <a:pt x="164" y="193"/>
                    <a:pt x="177" y="181"/>
                  </a:cubicBezTo>
                  <a:cubicBezTo>
                    <a:pt x="179" y="180"/>
                    <a:pt x="180" y="178"/>
                    <a:pt x="180" y="176"/>
                  </a:cubicBezTo>
                  <a:cubicBezTo>
                    <a:pt x="179" y="165"/>
                    <a:pt x="177" y="154"/>
                    <a:pt x="175" y="144"/>
                  </a:cubicBezTo>
                  <a:cubicBezTo>
                    <a:pt x="174" y="139"/>
                    <a:pt x="170" y="135"/>
                    <a:pt x="165" y="133"/>
                  </a:cubicBezTo>
                  <a:cubicBezTo>
                    <a:pt x="161" y="131"/>
                    <a:pt x="157" y="130"/>
                    <a:pt x="153" y="128"/>
                  </a:cubicBezTo>
                  <a:cubicBezTo>
                    <a:pt x="147" y="126"/>
                    <a:pt x="142" y="125"/>
                    <a:pt x="136" y="123"/>
                  </a:cubicBezTo>
                  <a:cubicBezTo>
                    <a:pt x="128" y="148"/>
                    <a:pt x="120" y="172"/>
                    <a:pt x="112" y="196"/>
                  </a:cubicBezTo>
                  <a:close/>
                  <a:moveTo>
                    <a:pt x="111" y="31"/>
                  </a:moveTo>
                  <a:cubicBezTo>
                    <a:pt x="106" y="32"/>
                    <a:pt x="101" y="33"/>
                    <a:pt x="96" y="34"/>
                  </a:cubicBezTo>
                  <a:cubicBezTo>
                    <a:pt x="86" y="37"/>
                    <a:pt x="82" y="45"/>
                    <a:pt x="79" y="54"/>
                  </a:cubicBezTo>
                  <a:cubicBezTo>
                    <a:pt x="79" y="56"/>
                    <a:pt x="78" y="59"/>
                    <a:pt x="76" y="60"/>
                  </a:cubicBezTo>
                  <a:cubicBezTo>
                    <a:pt x="69" y="64"/>
                    <a:pt x="67" y="68"/>
                    <a:pt x="68" y="75"/>
                  </a:cubicBezTo>
                  <a:cubicBezTo>
                    <a:pt x="69" y="81"/>
                    <a:pt x="71" y="86"/>
                    <a:pt x="77" y="87"/>
                  </a:cubicBezTo>
                  <a:cubicBezTo>
                    <a:pt x="80" y="87"/>
                    <a:pt x="82" y="89"/>
                    <a:pt x="82" y="91"/>
                  </a:cubicBezTo>
                  <a:cubicBezTo>
                    <a:pt x="84" y="98"/>
                    <a:pt x="88" y="103"/>
                    <a:pt x="92" y="108"/>
                  </a:cubicBezTo>
                  <a:cubicBezTo>
                    <a:pt x="105" y="122"/>
                    <a:pt x="119" y="121"/>
                    <a:pt x="131" y="107"/>
                  </a:cubicBezTo>
                  <a:cubicBezTo>
                    <a:pt x="135" y="102"/>
                    <a:pt x="137" y="96"/>
                    <a:pt x="141" y="90"/>
                  </a:cubicBezTo>
                  <a:cubicBezTo>
                    <a:pt x="142" y="89"/>
                    <a:pt x="143" y="88"/>
                    <a:pt x="144" y="87"/>
                  </a:cubicBezTo>
                  <a:cubicBezTo>
                    <a:pt x="153" y="84"/>
                    <a:pt x="158" y="69"/>
                    <a:pt x="150" y="63"/>
                  </a:cubicBezTo>
                  <a:cubicBezTo>
                    <a:pt x="145" y="59"/>
                    <a:pt x="144" y="54"/>
                    <a:pt x="142" y="48"/>
                  </a:cubicBezTo>
                  <a:cubicBezTo>
                    <a:pt x="141" y="47"/>
                    <a:pt x="140" y="45"/>
                    <a:pt x="139" y="44"/>
                  </a:cubicBezTo>
                  <a:cubicBezTo>
                    <a:pt x="133" y="34"/>
                    <a:pt x="123" y="31"/>
                    <a:pt x="111" y="31"/>
                  </a:cubicBezTo>
                  <a:close/>
                  <a:moveTo>
                    <a:pt x="107" y="143"/>
                  </a:moveTo>
                  <a:cubicBezTo>
                    <a:pt x="101" y="156"/>
                    <a:pt x="106" y="167"/>
                    <a:pt x="111" y="179"/>
                  </a:cubicBezTo>
                  <a:cubicBezTo>
                    <a:pt x="117" y="167"/>
                    <a:pt x="120" y="155"/>
                    <a:pt x="115" y="143"/>
                  </a:cubicBezTo>
                  <a:cubicBezTo>
                    <a:pt x="112" y="143"/>
                    <a:pt x="109" y="143"/>
                    <a:pt x="107" y="143"/>
                  </a:cubicBezTo>
                  <a:close/>
                  <a:moveTo>
                    <a:pt x="118" y="127"/>
                  </a:moveTo>
                  <a:cubicBezTo>
                    <a:pt x="113" y="127"/>
                    <a:pt x="108" y="127"/>
                    <a:pt x="104" y="127"/>
                  </a:cubicBezTo>
                  <a:cubicBezTo>
                    <a:pt x="104" y="131"/>
                    <a:pt x="104" y="134"/>
                    <a:pt x="104" y="138"/>
                  </a:cubicBezTo>
                  <a:cubicBezTo>
                    <a:pt x="109" y="138"/>
                    <a:pt x="114" y="138"/>
                    <a:pt x="118" y="138"/>
                  </a:cubicBezTo>
                  <a:cubicBezTo>
                    <a:pt x="118" y="134"/>
                    <a:pt x="118" y="131"/>
                    <a:pt x="118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7"/>
            <p:cNvSpPr>
              <a:spLocks/>
            </p:cNvSpPr>
            <p:nvPr/>
          </p:nvSpPr>
          <p:spPr bwMode="auto">
            <a:xfrm>
              <a:off x="2590800" y="3460751"/>
              <a:ext cx="441325" cy="288925"/>
            </a:xfrm>
            <a:custGeom>
              <a:avLst/>
              <a:gdLst>
                <a:gd name="T0" fmla="*/ 70 w 138"/>
                <a:gd name="T1" fmla="*/ 73 h 90"/>
                <a:gd name="T2" fmla="*/ 94 w 138"/>
                <a:gd name="T3" fmla="*/ 0 h 90"/>
                <a:gd name="T4" fmla="*/ 111 w 138"/>
                <a:gd name="T5" fmla="*/ 5 h 90"/>
                <a:gd name="T6" fmla="*/ 123 w 138"/>
                <a:gd name="T7" fmla="*/ 10 h 90"/>
                <a:gd name="T8" fmla="*/ 133 w 138"/>
                <a:gd name="T9" fmla="*/ 21 h 90"/>
                <a:gd name="T10" fmla="*/ 138 w 138"/>
                <a:gd name="T11" fmla="*/ 53 h 90"/>
                <a:gd name="T12" fmla="*/ 135 w 138"/>
                <a:gd name="T13" fmla="*/ 58 h 90"/>
                <a:gd name="T14" fmla="*/ 90 w 138"/>
                <a:gd name="T15" fmla="*/ 83 h 90"/>
                <a:gd name="T16" fmla="*/ 3 w 138"/>
                <a:gd name="T17" fmla="*/ 59 h 90"/>
                <a:gd name="T18" fmla="*/ 1 w 138"/>
                <a:gd name="T19" fmla="*/ 52 h 90"/>
                <a:gd name="T20" fmla="*/ 4 w 138"/>
                <a:gd name="T21" fmla="*/ 23 h 90"/>
                <a:gd name="T22" fmla="*/ 15 w 138"/>
                <a:gd name="T23" fmla="*/ 10 h 90"/>
                <a:gd name="T24" fmla="*/ 30 w 138"/>
                <a:gd name="T25" fmla="*/ 5 h 90"/>
                <a:gd name="T26" fmla="*/ 39 w 138"/>
                <a:gd name="T27" fmla="*/ 2 h 90"/>
                <a:gd name="T28" fmla="*/ 47 w 138"/>
                <a:gd name="T29" fmla="*/ 6 h 90"/>
                <a:gd name="T30" fmla="*/ 60 w 138"/>
                <a:gd name="T31" fmla="*/ 49 h 90"/>
                <a:gd name="T32" fmla="*/ 67 w 138"/>
                <a:gd name="T33" fmla="*/ 69 h 90"/>
                <a:gd name="T34" fmla="*/ 69 w 138"/>
                <a:gd name="T35" fmla="*/ 74 h 90"/>
                <a:gd name="T36" fmla="*/ 70 w 138"/>
                <a:gd name="T37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0">
                  <a:moveTo>
                    <a:pt x="70" y="73"/>
                  </a:moveTo>
                  <a:cubicBezTo>
                    <a:pt x="78" y="49"/>
                    <a:pt x="86" y="25"/>
                    <a:pt x="94" y="0"/>
                  </a:cubicBezTo>
                  <a:cubicBezTo>
                    <a:pt x="100" y="2"/>
                    <a:pt x="105" y="3"/>
                    <a:pt x="111" y="5"/>
                  </a:cubicBezTo>
                  <a:cubicBezTo>
                    <a:pt x="115" y="7"/>
                    <a:pt x="119" y="8"/>
                    <a:pt x="123" y="10"/>
                  </a:cubicBezTo>
                  <a:cubicBezTo>
                    <a:pt x="128" y="12"/>
                    <a:pt x="132" y="16"/>
                    <a:pt x="133" y="21"/>
                  </a:cubicBezTo>
                  <a:cubicBezTo>
                    <a:pt x="135" y="31"/>
                    <a:pt x="137" y="42"/>
                    <a:pt x="138" y="53"/>
                  </a:cubicBezTo>
                  <a:cubicBezTo>
                    <a:pt x="138" y="55"/>
                    <a:pt x="137" y="57"/>
                    <a:pt x="135" y="58"/>
                  </a:cubicBezTo>
                  <a:cubicBezTo>
                    <a:pt x="122" y="70"/>
                    <a:pt x="108" y="79"/>
                    <a:pt x="90" y="83"/>
                  </a:cubicBezTo>
                  <a:cubicBezTo>
                    <a:pt x="57" y="90"/>
                    <a:pt x="28" y="82"/>
                    <a:pt x="3" y="59"/>
                  </a:cubicBezTo>
                  <a:cubicBezTo>
                    <a:pt x="2" y="58"/>
                    <a:pt x="0" y="55"/>
                    <a:pt x="1" y="52"/>
                  </a:cubicBezTo>
                  <a:cubicBezTo>
                    <a:pt x="1" y="43"/>
                    <a:pt x="3" y="33"/>
                    <a:pt x="4" y="23"/>
                  </a:cubicBezTo>
                  <a:cubicBezTo>
                    <a:pt x="5" y="17"/>
                    <a:pt x="9" y="12"/>
                    <a:pt x="15" y="10"/>
                  </a:cubicBezTo>
                  <a:cubicBezTo>
                    <a:pt x="20" y="8"/>
                    <a:pt x="25" y="7"/>
                    <a:pt x="30" y="5"/>
                  </a:cubicBezTo>
                  <a:cubicBezTo>
                    <a:pt x="33" y="4"/>
                    <a:pt x="36" y="3"/>
                    <a:pt x="39" y="2"/>
                  </a:cubicBezTo>
                  <a:cubicBezTo>
                    <a:pt x="45" y="0"/>
                    <a:pt x="45" y="1"/>
                    <a:pt x="47" y="6"/>
                  </a:cubicBezTo>
                  <a:cubicBezTo>
                    <a:pt x="51" y="20"/>
                    <a:pt x="56" y="34"/>
                    <a:pt x="60" y="49"/>
                  </a:cubicBezTo>
                  <a:cubicBezTo>
                    <a:pt x="63" y="55"/>
                    <a:pt x="65" y="62"/>
                    <a:pt x="67" y="69"/>
                  </a:cubicBezTo>
                  <a:cubicBezTo>
                    <a:pt x="68" y="71"/>
                    <a:pt x="68" y="72"/>
                    <a:pt x="69" y="74"/>
                  </a:cubicBezTo>
                  <a:cubicBezTo>
                    <a:pt x="69" y="74"/>
                    <a:pt x="70" y="74"/>
                    <a:pt x="70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"/>
            <p:cNvSpPr>
              <a:spLocks/>
            </p:cNvSpPr>
            <p:nvPr/>
          </p:nvSpPr>
          <p:spPr bwMode="auto">
            <a:xfrm>
              <a:off x="2670175" y="3170238"/>
              <a:ext cx="292100" cy="290513"/>
            </a:xfrm>
            <a:custGeom>
              <a:avLst/>
              <a:gdLst>
                <a:gd name="T0" fmla="*/ 44 w 91"/>
                <a:gd name="T1" fmla="*/ 0 h 91"/>
                <a:gd name="T2" fmla="*/ 72 w 91"/>
                <a:gd name="T3" fmla="*/ 13 h 91"/>
                <a:gd name="T4" fmla="*/ 75 w 91"/>
                <a:gd name="T5" fmla="*/ 17 h 91"/>
                <a:gd name="T6" fmla="*/ 83 w 91"/>
                <a:gd name="T7" fmla="*/ 32 h 91"/>
                <a:gd name="T8" fmla="*/ 77 w 91"/>
                <a:gd name="T9" fmla="*/ 56 h 91"/>
                <a:gd name="T10" fmla="*/ 74 w 91"/>
                <a:gd name="T11" fmla="*/ 59 h 91"/>
                <a:gd name="T12" fmla="*/ 64 w 91"/>
                <a:gd name="T13" fmla="*/ 76 h 91"/>
                <a:gd name="T14" fmla="*/ 25 w 91"/>
                <a:gd name="T15" fmla="*/ 77 h 91"/>
                <a:gd name="T16" fmla="*/ 15 w 91"/>
                <a:gd name="T17" fmla="*/ 60 h 91"/>
                <a:gd name="T18" fmla="*/ 10 w 91"/>
                <a:gd name="T19" fmla="*/ 56 h 91"/>
                <a:gd name="T20" fmla="*/ 1 w 91"/>
                <a:gd name="T21" fmla="*/ 44 h 91"/>
                <a:gd name="T22" fmla="*/ 9 w 91"/>
                <a:gd name="T23" fmla="*/ 29 h 91"/>
                <a:gd name="T24" fmla="*/ 12 w 91"/>
                <a:gd name="T25" fmla="*/ 23 h 91"/>
                <a:gd name="T26" fmla="*/ 29 w 91"/>
                <a:gd name="T27" fmla="*/ 3 h 91"/>
                <a:gd name="T28" fmla="*/ 44 w 91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1">
                  <a:moveTo>
                    <a:pt x="44" y="0"/>
                  </a:moveTo>
                  <a:cubicBezTo>
                    <a:pt x="56" y="0"/>
                    <a:pt x="66" y="3"/>
                    <a:pt x="72" y="13"/>
                  </a:cubicBezTo>
                  <a:cubicBezTo>
                    <a:pt x="73" y="14"/>
                    <a:pt x="74" y="16"/>
                    <a:pt x="75" y="17"/>
                  </a:cubicBezTo>
                  <a:cubicBezTo>
                    <a:pt x="77" y="23"/>
                    <a:pt x="78" y="28"/>
                    <a:pt x="83" y="32"/>
                  </a:cubicBezTo>
                  <a:cubicBezTo>
                    <a:pt x="91" y="38"/>
                    <a:pt x="86" y="53"/>
                    <a:pt x="77" y="56"/>
                  </a:cubicBezTo>
                  <a:cubicBezTo>
                    <a:pt x="76" y="57"/>
                    <a:pt x="75" y="58"/>
                    <a:pt x="74" y="59"/>
                  </a:cubicBezTo>
                  <a:cubicBezTo>
                    <a:pt x="70" y="65"/>
                    <a:pt x="68" y="71"/>
                    <a:pt x="64" y="76"/>
                  </a:cubicBezTo>
                  <a:cubicBezTo>
                    <a:pt x="52" y="90"/>
                    <a:pt x="38" y="91"/>
                    <a:pt x="25" y="77"/>
                  </a:cubicBezTo>
                  <a:cubicBezTo>
                    <a:pt x="21" y="72"/>
                    <a:pt x="17" y="67"/>
                    <a:pt x="15" y="60"/>
                  </a:cubicBezTo>
                  <a:cubicBezTo>
                    <a:pt x="15" y="58"/>
                    <a:pt x="13" y="56"/>
                    <a:pt x="10" y="56"/>
                  </a:cubicBezTo>
                  <a:cubicBezTo>
                    <a:pt x="4" y="55"/>
                    <a:pt x="2" y="50"/>
                    <a:pt x="1" y="44"/>
                  </a:cubicBezTo>
                  <a:cubicBezTo>
                    <a:pt x="0" y="37"/>
                    <a:pt x="2" y="33"/>
                    <a:pt x="9" y="29"/>
                  </a:cubicBezTo>
                  <a:cubicBezTo>
                    <a:pt x="11" y="28"/>
                    <a:pt x="12" y="25"/>
                    <a:pt x="12" y="23"/>
                  </a:cubicBezTo>
                  <a:cubicBezTo>
                    <a:pt x="15" y="14"/>
                    <a:pt x="19" y="6"/>
                    <a:pt x="29" y="3"/>
                  </a:cubicBezTo>
                  <a:cubicBezTo>
                    <a:pt x="34" y="2"/>
                    <a:pt x="39" y="1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9"/>
            <p:cNvSpPr>
              <a:spLocks/>
            </p:cNvSpPr>
            <p:nvPr/>
          </p:nvSpPr>
          <p:spPr bwMode="auto">
            <a:xfrm>
              <a:off x="2779713" y="3525838"/>
              <a:ext cx="60325" cy="114300"/>
            </a:xfrm>
            <a:custGeom>
              <a:avLst/>
              <a:gdLst>
                <a:gd name="T0" fmla="*/ 6 w 19"/>
                <a:gd name="T1" fmla="*/ 0 h 36"/>
                <a:gd name="T2" fmla="*/ 14 w 19"/>
                <a:gd name="T3" fmla="*/ 0 h 36"/>
                <a:gd name="T4" fmla="*/ 10 w 19"/>
                <a:gd name="T5" fmla="*/ 36 h 36"/>
                <a:gd name="T6" fmla="*/ 6 w 1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6" y="0"/>
                  </a:moveTo>
                  <a:cubicBezTo>
                    <a:pt x="8" y="0"/>
                    <a:pt x="11" y="0"/>
                    <a:pt x="14" y="0"/>
                  </a:cubicBezTo>
                  <a:cubicBezTo>
                    <a:pt x="19" y="12"/>
                    <a:pt x="16" y="24"/>
                    <a:pt x="10" y="36"/>
                  </a:cubicBezTo>
                  <a:cubicBezTo>
                    <a:pt x="5" y="24"/>
                    <a:pt x="0" y="13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0"/>
            <p:cNvSpPr>
              <a:spLocks/>
            </p:cNvSpPr>
            <p:nvPr/>
          </p:nvSpPr>
          <p:spPr bwMode="auto">
            <a:xfrm>
              <a:off x="2789238" y="3473451"/>
              <a:ext cx="44450" cy="36513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11 h 11"/>
                <a:gd name="T4" fmla="*/ 0 w 14"/>
                <a:gd name="T5" fmla="*/ 11 h 11"/>
                <a:gd name="T6" fmla="*/ 0 w 14"/>
                <a:gd name="T7" fmla="*/ 0 h 11"/>
                <a:gd name="T8" fmla="*/ 14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4" y="4"/>
                    <a:pt x="14" y="7"/>
                    <a:pt x="14" y="11"/>
                  </a:cubicBezTo>
                  <a:cubicBezTo>
                    <a:pt x="10" y="11"/>
                    <a:pt x="5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88"/>
          <p:cNvGrpSpPr/>
          <p:nvPr/>
        </p:nvGrpSpPr>
        <p:grpSpPr>
          <a:xfrm>
            <a:off x="6650152" y="2416504"/>
            <a:ext cx="1759655" cy="1764883"/>
            <a:chOff x="2257425" y="2868613"/>
            <a:chExt cx="1117600" cy="1120775"/>
          </a:xfrm>
        </p:grpSpPr>
        <p:sp>
          <p:nvSpPr>
            <p:cNvPr id="90" name="Freeform 5"/>
            <p:cNvSpPr>
              <a:spLocks noEditPoints="1"/>
            </p:cNvSpPr>
            <p:nvPr/>
          </p:nvSpPr>
          <p:spPr bwMode="auto">
            <a:xfrm>
              <a:off x="2257425" y="2868613"/>
              <a:ext cx="1117600" cy="1120775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rgbClr val="F271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6"/>
            <p:cNvSpPr>
              <a:spLocks noEditPoints="1"/>
            </p:cNvSpPr>
            <p:nvPr/>
          </p:nvSpPr>
          <p:spPr bwMode="auto">
            <a:xfrm>
              <a:off x="2455863" y="3070226"/>
              <a:ext cx="714375" cy="714375"/>
            </a:xfrm>
            <a:custGeom>
              <a:avLst/>
              <a:gdLst>
                <a:gd name="T0" fmla="*/ 112 w 223"/>
                <a:gd name="T1" fmla="*/ 0 h 223"/>
                <a:gd name="T2" fmla="*/ 223 w 223"/>
                <a:gd name="T3" fmla="*/ 111 h 223"/>
                <a:gd name="T4" fmla="*/ 111 w 223"/>
                <a:gd name="T5" fmla="*/ 223 h 223"/>
                <a:gd name="T6" fmla="*/ 0 w 223"/>
                <a:gd name="T7" fmla="*/ 111 h 223"/>
                <a:gd name="T8" fmla="*/ 112 w 223"/>
                <a:gd name="T9" fmla="*/ 0 h 223"/>
                <a:gd name="T10" fmla="*/ 112 w 223"/>
                <a:gd name="T11" fmla="*/ 196 h 223"/>
                <a:gd name="T12" fmla="*/ 111 w 223"/>
                <a:gd name="T13" fmla="*/ 197 h 223"/>
                <a:gd name="T14" fmla="*/ 109 w 223"/>
                <a:gd name="T15" fmla="*/ 192 h 223"/>
                <a:gd name="T16" fmla="*/ 102 w 223"/>
                <a:gd name="T17" fmla="*/ 172 h 223"/>
                <a:gd name="T18" fmla="*/ 89 w 223"/>
                <a:gd name="T19" fmla="*/ 129 h 223"/>
                <a:gd name="T20" fmla="*/ 81 w 223"/>
                <a:gd name="T21" fmla="*/ 125 h 223"/>
                <a:gd name="T22" fmla="*/ 72 w 223"/>
                <a:gd name="T23" fmla="*/ 128 h 223"/>
                <a:gd name="T24" fmla="*/ 57 w 223"/>
                <a:gd name="T25" fmla="*/ 133 h 223"/>
                <a:gd name="T26" fmla="*/ 46 w 223"/>
                <a:gd name="T27" fmla="*/ 146 h 223"/>
                <a:gd name="T28" fmla="*/ 43 w 223"/>
                <a:gd name="T29" fmla="*/ 175 h 223"/>
                <a:gd name="T30" fmla="*/ 45 w 223"/>
                <a:gd name="T31" fmla="*/ 182 h 223"/>
                <a:gd name="T32" fmla="*/ 132 w 223"/>
                <a:gd name="T33" fmla="*/ 206 h 223"/>
                <a:gd name="T34" fmla="*/ 177 w 223"/>
                <a:gd name="T35" fmla="*/ 181 h 223"/>
                <a:gd name="T36" fmla="*/ 180 w 223"/>
                <a:gd name="T37" fmla="*/ 176 h 223"/>
                <a:gd name="T38" fmla="*/ 175 w 223"/>
                <a:gd name="T39" fmla="*/ 144 h 223"/>
                <a:gd name="T40" fmla="*/ 165 w 223"/>
                <a:gd name="T41" fmla="*/ 133 h 223"/>
                <a:gd name="T42" fmla="*/ 153 w 223"/>
                <a:gd name="T43" fmla="*/ 128 h 223"/>
                <a:gd name="T44" fmla="*/ 136 w 223"/>
                <a:gd name="T45" fmla="*/ 123 h 223"/>
                <a:gd name="T46" fmla="*/ 112 w 223"/>
                <a:gd name="T47" fmla="*/ 196 h 223"/>
                <a:gd name="T48" fmla="*/ 111 w 223"/>
                <a:gd name="T49" fmla="*/ 31 h 223"/>
                <a:gd name="T50" fmla="*/ 96 w 223"/>
                <a:gd name="T51" fmla="*/ 34 h 223"/>
                <a:gd name="T52" fmla="*/ 79 w 223"/>
                <a:gd name="T53" fmla="*/ 54 h 223"/>
                <a:gd name="T54" fmla="*/ 76 w 223"/>
                <a:gd name="T55" fmla="*/ 60 h 223"/>
                <a:gd name="T56" fmla="*/ 68 w 223"/>
                <a:gd name="T57" fmla="*/ 75 h 223"/>
                <a:gd name="T58" fmla="*/ 77 w 223"/>
                <a:gd name="T59" fmla="*/ 87 h 223"/>
                <a:gd name="T60" fmla="*/ 82 w 223"/>
                <a:gd name="T61" fmla="*/ 91 h 223"/>
                <a:gd name="T62" fmla="*/ 92 w 223"/>
                <a:gd name="T63" fmla="*/ 108 h 223"/>
                <a:gd name="T64" fmla="*/ 131 w 223"/>
                <a:gd name="T65" fmla="*/ 107 h 223"/>
                <a:gd name="T66" fmla="*/ 141 w 223"/>
                <a:gd name="T67" fmla="*/ 90 h 223"/>
                <a:gd name="T68" fmla="*/ 144 w 223"/>
                <a:gd name="T69" fmla="*/ 87 h 223"/>
                <a:gd name="T70" fmla="*/ 150 w 223"/>
                <a:gd name="T71" fmla="*/ 63 h 223"/>
                <a:gd name="T72" fmla="*/ 142 w 223"/>
                <a:gd name="T73" fmla="*/ 48 h 223"/>
                <a:gd name="T74" fmla="*/ 139 w 223"/>
                <a:gd name="T75" fmla="*/ 44 h 223"/>
                <a:gd name="T76" fmla="*/ 111 w 223"/>
                <a:gd name="T77" fmla="*/ 31 h 223"/>
                <a:gd name="T78" fmla="*/ 107 w 223"/>
                <a:gd name="T79" fmla="*/ 143 h 223"/>
                <a:gd name="T80" fmla="*/ 111 w 223"/>
                <a:gd name="T81" fmla="*/ 179 h 223"/>
                <a:gd name="T82" fmla="*/ 115 w 223"/>
                <a:gd name="T83" fmla="*/ 143 h 223"/>
                <a:gd name="T84" fmla="*/ 107 w 223"/>
                <a:gd name="T85" fmla="*/ 143 h 223"/>
                <a:gd name="T86" fmla="*/ 118 w 223"/>
                <a:gd name="T87" fmla="*/ 127 h 223"/>
                <a:gd name="T88" fmla="*/ 104 w 223"/>
                <a:gd name="T89" fmla="*/ 127 h 223"/>
                <a:gd name="T90" fmla="*/ 104 w 223"/>
                <a:gd name="T91" fmla="*/ 138 h 223"/>
                <a:gd name="T92" fmla="*/ 118 w 223"/>
                <a:gd name="T93" fmla="*/ 138 h 223"/>
                <a:gd name="T94" fmla="*/ 118 w 223"/>
                <a:gd name="T95" fmla="*/ 12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223">
                  <a:moveTo>
                    <a:pt x="112" y="0"/>
                  </a:moveTo>
                  <a:cubicBezTo>
                    <a:pt x="172" y="0"/>
                    <a:pt x="223" y="49"/>
                    <a:pt x="223" y="111"/>
                  </a:cubicBezTo>
                  <a:cubicBezTo>
                    <a:pt x="223" y="173"/>
                    <a:pt x="173" y="223"/>
                    <a:pt x="111" y="223"/>
                  </a:cubicBezTo>
                  <a:cubicBezTo>
                    <a:pt x="50" y="222"/>
                    <a:pt x="0" y="173"/>
                    <a:pt x="0" y="111"/>
                  </a:cubicBezTo>
                  <a:cubicBezTo>
                    <a:pt x="0" y="50"/>
                    <a:pt x="50" y="0"/>
                    <a:pt x="112" y="0"/>
                  </a:cubicBezTo>
                  <a:close/>
                  <a:moveTo>
                    <a:pt x="112" y="196"/>
                  </a:moveTo>
                  <a:cubicBezTo>
                    <a:pt x="112" y="197"/>
                    <a:pt x="111" y="197"/>
                    <a:pt x="111" y="197"/>
                  </a:cubicBezTo>
                  <a:cubicBezTo>
                    <a:pt x="110" y="195"/>
                    <a:pt x="110" y="194"/>
                    <a:pt x="109" y="192"/>
                  </a:cubicBezTo>
                  <a:cubicBezTo>
                    <a:pt x="107" y="185"/>
                    <a:pt x="105" y="178"/>
                    <a:pt x="102" y="172"/>
                  </a:cubicBezTo>
                  <a:cubicBezTo>
                    <a:pt x="98" y="157"/>
                    <a:pt x="93" y="143"/>
                    <a:pt x="89" y="129"/>
                  </a:cubicBezTo>
                  <a:cubicBezTo>
                    <a:pt x="87" y="124"/>
                    <a:pt x="87" y="123"/>
                    <a:pt x="81" y="125"/>
                  </a:cubicBezTo>
                  <a:cubicBezTo>
                    <a:pt x="78" y="126"/>
                    <a:pt x="75" y="127"/>
                    <a:pt x="72" y="128"/>
                  </a:cubicBezTo>
                  <a:cubicBezTo>
                    <a:pt x="67" y="130"/>
                    <a:pt x="62" y="131"/>
                    <a:pt x="57" y="133"/>
                  </a:cubicBezTo>
                  <a:cubicBezTo>
                    <a:pt x="51" y="135"/>
                    <a:pt x="47" y="140"/>
                    <a:pt x="46" y="146"/>
                  </a:cubicBezTo>
                  <a:cubicBezTo>
                    <a:pt x="45" y="156"/>
                    <a:pt x="43" y="166"/>
                    <a:pt x="43" y="175"/>
                  </a:cubicBezTo>
                  <a:cubicBezTo>
                    <a:pt x="42" y="178"/>
                    <a:pt x="44" y="181"/>
                    <a:pt x="45" y="182"/>
                  </a:cubicBezTo>
                  <a:cubicBezTo>
                    <a:pt x="70" y="205"/>
                    <a:pt x="99" y="213"/>
                    <a:pt x="132" y="206"/>
                  </a:cubicBezTo>
                  <a:cubicBezTo>
                    <a:pt x="150" y="202"/>
                    <a:pt x="164" y="193"/>
                    <a:pt x="177" y="181"/>
                  </a:cubicBezTo>
                  <a:cubicBezTo>
                    <a:pt x="179" y="180"/>
                    <a:pt x="180" y="178"/>
                    <a:pt x="180" y="176"/>
                  </a:cubicBezTo>
                  <a:cubicBezTo>
                    <a:pt x="179" y="165"/>
                    <a:pt x="177" y="154"/>
                    <a:pt x="175" y="144"/>
                  </a:cubicBezTo>
                  <a:cubicBezTo>
                    <a:pt x="174" y="139"/>
                    <a:pt x="170" y="135"/>
                    <a:pt x="165" y="133"/>
                  </a:cubicBezTo>
                  <a:cubicBezTo>
                    <a:pt x="161" y="131"/>
                    <a:pt x="157" y="130"/>
                    <a:pt x="153" y="128"/>
                  </a:cubicBezTo>
                  <a:cubicBezTo>
                    <a:pt x="147" y="126"/>
                    <a:pt x="142" y="125"/>
                    <a:pt x="136" y="123"/>
                  </a:cubicBezTo>
                  <a:cubicBezTo>
                    <a:pt x="128" y="148"/>
                    <a:pt x="120" y="172"/>
                    <a:pt x="112" y="196"/>
                  </a:cubicBezTo>
                  <a:close/>
                  <a:moveTo>
                    <a:pt x="111" y="31"/>
                  </a:moveTo>
                  <a:cubicBezTo>
                    <a:pt x="106" y="32"/>
                    <a:pt x="101" y="33"/>
                    <a:pt x="96" y="34"/>
                  </a:cubicBezTo>
                  <a:cubicBezTo>
                    <a:pt x="86" y="37"/>
                    <a:pt x="82" y="45"/>
                    <a:pt x="79" y="54"/>
                  </a:cubicBezTo>
                  <a:cubicBezTo>
                    <a:pt x="79" y="56"/>
                    <a:pt x="78" y="59"/>
                    <a:pt x="76" y="60"/>
                  </a:cubicBezTo>
                  <a:cubicBezTo>
                    <a:pt x="69" y="64"/>
                    <a:pt x="67" y="68"/>
                    <a:pt x="68" y="75"/>
                  </a:cubicBezTo>
                  <a:cubicBezTo>
                    <a:pt x="69" y="81"/>
                    <a:pt x="71" y="86"/>
                    <a:pt x="77" y="87"/>
                  </a:cubicBezTo>
                  <a:cubicBezTo>
                    <a:pt x="80" y="87"/>
                    <a:pt x="82" y="89"/>
                    <a:pt x="82" y="91"/>
                  </a:cubicBezTo>
                  <a:cubicBezTo>
                    <a:pt x="84" y="98"/>
                    <a:pt x="88" y="103"/>
                    <a:pt x="92" y="108"/>
                  </a:cubicBezTo>
                  <a:cubicBezTo>
                    <a:pt x="105" y="122"/>
                    <a:pt x="119" y="121"/>
                    <a:pt x="131" y="107"/>
                  </a:cubicBezTo>
                  <a:cubicBezTo>
                    <a:pt x="135" y="102"/>
                    <a:pt x="137" y="96"/>
                    <a:pt x="141" y="90"/>
                  </a:cubicBezTo>
                  <a:cubicBezTo>
                    <a:pt x="142" y="89"/>
                    <a:pt x="143" y="88"/>
                    <a:pt x="144" y="87"/>
                  </a:cubicBezTo>
                  <a:cubicBezTo>
                    <a:pt x="153" y="84"/>
                    <a:pt x="158" y="69"/>
                    <a:pt x="150" y="63"/>
                  </a:cubicBezTo>
                  <a:cubicBezTo>
                    <a:pt x="145" y="59"/>
                    <a:pt x="144" y="54"/>
                    <a:pt x="142" y="48"/>
                  </a:cubicBezTo>
                  <a:cubicBezTo>
                    <a:pt x="141" y="47"/>
                    <a:pt x="140" y="45"/>
                    <a:pt x="139" y="44"/>
                  </a:cubicBezTo>
                  <a:cubicBezTo>
                    <a:pt x="133" y="34"/>
                    <a:pt x="123" y="31"/>
                    <a:pt x="111" y="31"/>
                  </a:cubicBezTo>
                  <a:close/>
                  <a:moveTo>
                    <a:pt x="107" y="143"/>
                  </a:moveTo>
                  <a:cubicBezTo>
                    <a:pt x="101" y="156"/>
                    <a:pt x="106" y="167"/>
                    <a:pt x="111" y="179"/>
                  </a:cubicBezTo>
                  <a:cubicBezTo>
                    <a:pt x="117" y="167"/>
                    <a:pt x="120" y="155"/>
                    <a:pt x="115" y="143"/>
                  </a:cubicBezTo>
                  <a:cubicBezTo>
                    <a:pt x="112" y="143"/>
                    <a:pt x="109" y="143"/>
                    <a:pt x="107" y="143"/>
                  </a:cubicBezTo>
                  <a:close/>
                  <a:moveTo>
                    <a:pt x="118" y="127"/>
                  </a:moveTo>
                  <a:cubicBezTo>
                    <a:pt x="113" y="127"/>
                    <a:pt x="108" y="127"/>
                    <a:pt x="104" y="127"/>
                  </a:cubicBezTo>
                  <a:cubicBezTo>
                    <a:pt x="104" y="131"/>
                    <a:pt x="104" y="134"/>
                    <a:pt x="104" y="138"/>
                  </a:cubicBezTo>
                  <a:cubicBezTo>
                    <a:pt x="109" y="138"/>
                    <a:pt x="114" y="138"/>
                    <a:pt x="118" y="138"/>
                  </a:cubicBezTo>
                  <a:cubicBezTo>
                    <a:pt x="118" y="134"/>
                    <a:pt x="118" y="131"/>
                    <a:pt x="118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7"/>
            <p:cNvSpPr>
              <a:spLocks/>
            </p:cNvSpPr>
            <p:nvPr/>
          </p:nvSpPr>
          <p:spPr bwMode="auto">
            <a:xfrm>
              <a:off x="2590800" y="3460751"/>
              <a:ext cx="441325" cy="288925"/>
            </a:xfrm>
            <a:custGeom>
              <a:avLst/>
              <a:gdLst>
                <a:gd name="T0" fmla="*/ 70 w 138"/>
                <a:gd name="T1" fmla="*/ 73 h 90"/>
                <a:gd name="T2" fmla="*/ 94 w 138"/>
                <a:gd name="T3" fmla="*/ 0 h 90"/>
                <a:gd name="T4" fmla="*/ 111 w 138"/>
                <a:gd name="T5" fmla="*/ 5 h 90"/>
                <a:gd name="T6" fmla="*/ 123 w 138"/>
                <a:gd name="T7" fmla="*/ 10 h 90"/>
                <a:gd name="T8" fmla="*/ 133 w 138"/>
                <a:gd name="T9" fmla="*/ 21 h 90"/>
                <a:gd name="T10" fmla="*/ 138 w 138"/>
                <a:gd name="T11" fmla="*/ 53 h 90"/>
                <a:gd name="T12" fmla="*/ 135 w 138"/>
                <a:gd name="T13" fmla="*/ 58 h 90"/>
                <a:gd name="T14" fmla="*/ 90 w 138"/>
                <a:gd name="T15" fmla="*/ 83 h 90"/>
                <a:gd name="T16" fmla="*/ 3 w 138"/>
                <a:gd name="T17" fmla="*/ 59 h 90"/>
                <a:gd name="T18" fmla="*/ 1 w 138"/>
                <a:gd name="T19" fmla="*/ 52 h 90"/>
                <a:gd name="T20" fmla="*/ 4 w 138"/>
                <a:gd name="T21" fmla="*/ 23 h 90"/>
                <a:gd name="T22" fmla="*/ 15 w 138"/>
                <a:gd name="T23" fmla="*/ 10 h 90"/>
                <a:gd name="T24" fmla="*/ 30 w 138"/>
                <a:gd name="T25" fmla="*/ 5 h 90"/>
                <a:gd name="T26" fmla="*/ 39 w 138"/>
                <a:gd name="T27" fmla="*/ 2 h 90"/>
                <a:gd name="T28" fmla="*/ 47 w 138"/>
                <a:gd name="T29" fmla="*/ 6 h 90"/>
                <a:gd name="T30" fmla="*/ 60 w 138"/>
                <a:gd name="T31" fmla="*/ 49 h 90"/>
                <a:gd name="T32" fmla="*/ 67 w 138"/>
                <a:gd name="T33" fmla="*/ 69 h 90"/>
                <a:gd name="T34" fmla="*/ 69 w 138"/>
                <a:gd name="T35" fmla="*/ 74 h 90"/>
                <a:gd name="T36" fmla="*/ 70 w 138"/>
                <a:gd name="T37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0">
                  <a:moveTo>
                    <a:pt x="70" y="73"/>
                  </a:moveTo>
                  <a:cubicBezTo>
                    <a:pt x="78" y="49"/>
                    <a:pt x="86" y="25"/>
                    <a:pt x="94" y="0"/>
                  </a:cubicBezTo>
                  <a:cubicBezTo>
                    <a:pt x="100" y="2"/>
                    <a:pt x="105" y="3"/>
                    <a:pt x="111" y="5"/>
                  </a:cubicBezTo>
                  <a:cubicBezTo>
                    <a:pt x="115" y="7"/>
                    <a:pt x="119" y="8"/>
                    <a:pt x="123" y="10"/>
                  </a:cubicBezTo>
                  <a:cubicBezTo>
                    <a:pt x="128" y="12"/>
                    <a:pt x="132" y="16"/>
                    <a:pt x="133" y="21"/>
                  </a:cubicBezTo>
                  <a:cubicBezTo>
                    <a:pt x="135" y="31"/>
                    <a:pt x="137" y="42"/>
                    <a:pt x="138" y="53"/>
                  </a:cubicBezTo>
                  <a:cubicBezTo>
                    <a:pt x="138" y="55"/>
                    <a:pt x="137" y="57"/>
                    <a:pt x="135" y="58"/>
                  </a:cubicBezTo>
                  <a:cubicBezTo>
                    <a:pt x="122" y="70"/>
                    <a:pt x="108" y="79"/>
                    <a:pt x="90" y="83"/>
                  </a:cubicBezTo>
                  <a:cubicBezTo>
                    <a:pt x="57" y="90"/>
                    <a:pt x="28" y="82"/>
                    <a:pt x="3" y="59"/>
                  </a:cubicBezTo>
                  <a:cubicBezTo>
                    <a:pt x="2" y="58"/>
                    <a:pt x="0" y="55"/>
                    <a:pt x="1" y="52"/>
                  </a:cubicBezTo>
                  <a:cubicBezTo>
                    <a:pt x="1" y="43"/>
                    <a:pt x="3" y="33"/>
                    <a:pt x="4" y="23"/>
                  </a:cubicBezTo>
                  <a:cubicBezTo>
                    <a:pt x="5" y="17"/>
                    <a:pt x="9" y="12"/>
                    <a:pt x="15" y="10"/>
                  </a:cubicBezTo>
                  <a:cubicBezTo>
                    <a:pt x="20" y="8"/>
                    <a:pt x="25" y="7"/>
                    <a:pt x="30" y="5"/>
                  </a:cubicBezTo>
                  <a:cubicBezTo>
                    <a:pt x="33" y="4"/>
                    <a:pt x="36" y="3"/>
                    <a:pt x="39" y="2"/>
                  </a:cubicBezTo>
                  <a:cubicBezTo>
                    <a:pt x="45" y="0"/>
                    <a:pt x="45" y="1"/>
                    <a:pt x="47" y="6"/>
                  </a:cubicBezTo>
                  <a:cubicBezTo>
                    <a:pt x="51" y="20"/>
                    <a:pt x="56" y="34"/>
                    <a:pt x="60" y="49"/>
                  </a:cubicBezTo>
                  <a:cubicBezTo>
                    <a:pt x="63" y="55"/>
                    <a:pt x="65" y="62"/>
                    <a:pt x="67" y="69"/>
                  </a:cubicBezTo>
                  <a:cubicBezTo>
                    <a:pt x="68" y="71"/>
                    <a:pt x="68" y="72"/>
                    <a:pt x="69" y="74"/>
                  </a:cubicBezTo>
                  <a:cubicBezTo>
                    <a:pt x="69" y="74"/>
                    <a:pt x="70" y="74"/>
                    <a:pt x="70" y="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"/>
            <p:cNvSpPr>
              <a:spLocks/>
            </p:cNvSpPr>
            <p:nvPr/>
          </p:nvSpPr>
          <p:spPr bwMode="auto">
            <a:xfrm>
              <a:off x="2670175" y="3170238"/>
              <a:ext cx="292100" cy="290513"/>
            </a:xfrm>
            <a:custGeom>
              <a:avLst/>
              <a:gdLst>
                <a:gd name="T0" fmla="*/ 44 w 91"/>
                <a:gd name="T1" fmla="*/ 0 h 91"/>
                <a:gd name="T2" fmla="*/ 72 w 91"/>
                <a:gd name="T3" fmla="*/ 13 h 91"/>
                <a:gd name="T4" fmla="*/ 75 w 91"/>
                <a:gd name="T5" fmla="*/ 17 h 91"/>
                <a:gd name="T6" fmla="*/ 83 w 91"/>
                <a:gd name="T7" fmla="*/ 32 h 91"/>
                <a:gd name="T8" fmla="*/ 77 w 91"/>
                <a:gd name="T9" fmla="*/ 56 h 91"/>
                <a:gd name="T10" fmla="*/ 74 w 91"/>
                <a:gd name="T11" fmla="*/ 59 h 91"/>
                <a:gd name="T12" fmla="*/ 64 w 91"/>
                <a:gd name="T13" fmla="*/ 76 h 91"/>
                <a:gd name="T14" fmla="*/ 25 w 91"/>
                <a:gd name="T15" fmla="*/ 77 h 91"/>
                <a:gd name="T16" fmla="*/ 15 w 91"/>
                <a:gd name="T17" fmla="*/ 60 h 91"/>
                <a:gd name="T18" fmla="*/ 10 w 91"/>
                <a:gd name="T19" fmla="*/ 56 h 91"/>
                <a:gd name="T20" fmla="*/ 1 w 91"/>
                <a:gd name="T21" fmla="*/ 44 h 91"/>
                <a:gd name="T22" fmla="*/ 9 w 91"/>
                <a:gd name="T23" fmla="*/ 29 h 91"/>
                <a:gd name="T24" fmla="*/ 12 w 91"/>
                <a:gd name="T25" fmla="*/ 23 h 91"/>
                <a:gd name="T26" fmla="*/ 29 w 91"/>
                <a:gd name="T27" fmla="*/ 3 h 91"/>
                <a:gd name="T28" fmla="*/ 44 w 91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1">
                  <a:moveTo>
                    <a:pt x="44" y="0"/>
                  </a:moveTo>
                  <a:cubicBezTo>
                    <a:pt x="56" y="0"/>
                    <a:pt x="66" y="3"/>
                    <a:pt x="72" y="13"/>
                  </a:cubicBezTo>
                  <a:cubicBezTo>
                    <a:pt x="73" y="14"/>
                    <a:pt x="74" y="16"/>
                    <a:pt x="75" y="17"/>
                  </a:cubicBezTo>
                  <a:cubicBezTo>
                    <a:pt x="77" y="23"/>
                    <a:pt x="78" y="28"/>
                    <a:pt x="83" y="32"/>
                  </a:cubicBezTo>
                  <a:cubicBezTo>
                    <a:pt x="91" y="38"/>
                    <a:pt x="86" y="53"/>
                    <a:pt x="77" y="56"/>
                  </a:cubicBezTo>
                  <a:cubicBezTo>
                    <a:pt x="76" y="57"/>
                    <a:pt x="75" y="58"/>
                    <a:pt x="74" y="59"/>
                  </a:cubicBezTo>
                  <a:cubicBezTo>
                    <a:pt x="70" y="65"/>
                    <a:pt x="68" y="71"/>
                    <a:pt x="64" y="76"/>
                  </a:cubicBezTo>
                  <a:cubicBezTo>
                    <a:pt x="52" y="90"/>
                    <a:pt x="38" y="91"/>
                    <a:pt x="25" y="77"/>
                  </a:cubicBezTo>
                  <a:cubicBezTo>
                    <a:pt x="21" y="72"/>
                    <a:pt x="17" y="67"/>
                    <a:pt x="15" y="60"/>
                  </a:cubicBezTo>
                  <a:cubicBezTo>
                    <a:pt x="15" y="58"/>
                    <a:pt x="13" y="56"/>
                    <a:pt x="10" y="56"/>
                  </a:cubicBezTo>
                  <a:cubicBezTo>
                    <a:pt x="4" y="55"/>
                    <a:pt x="2" y="50"/>
                    <a:pt x="1" y="44"/>
                  </a:cubicBezTo>
                  <a:cubicBezTo>
                    <a:pt x="0" y="37"/>
                    <a:pt x="2" y="33"/>
                    <a:pt x="9" y="29"/>
                  </a:cubicBezTo>
                  <a:cubicBezTo>
                    <a:pt x="11" y="28"/>
                    <a:pt x="12" y="25"/>
                    <a:pt x="12" y="23"/>
                  </a:cubicBezTo>
                  <a:cubicBezTo>
                    <a:pt x="15" y="14"/>
                    <a:pt x="19" y="6"/>
                    <a:pt x="29" y="3"/>
                  </a:cubicBezTo>
                  <a:cubicBezTo>
                    <a:pt x="34" y="2"/>
                    <a:pt x="39" y="1"/>
                    <a:pt x="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"/>
            <p:cNvSpPr>
              <a:spLocks/>
            </p:cNvSpPr>
            <p:nvPr/>
          </p:nvSpPr>
          <p:spPr bwMode="auto">
            <a:xfrm>
              <a:off x="2779713" y="3525838"/>
              <a:ext cx="60325" cy="114300"/>
            </a:xfrm>
            <a:custGeom>
              <a:avLst/>
              <a:gdLst>
                <a:gd name="T0" fmla="*/ 6 w 19"/>
                <a:gd name="T1" fmla="*/ 0 h 36"/>
                <a:gd name="T2" fmla="*/ 14 w 19"/>
                <a:gd name="T3" fmla="*/ 0 h 36"/>
                <a:gd name="T4" fmla="*/ 10 w 19"/>
                <a:gd name="T5" fmla="*/ 36 h 36"/>
                <a:gd name="T6" fmla="*/ 6 w 1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6" y="0"/>
                  </a:moveTo>
                  <a:cubicBezTo>
                    <a:pt x="8" y="0"/>
                    <a:pt x="11" y="0"/>
                    <a:pt x="14" y="0"/>
                  </a:cubicBezTo>
                  <a:cubicBezTo>
                    <a:pt x="19" y="12"/>
                    <a:pt x="16" y="24"/>
                    <a:pt x="10" y="36"/>
                  </a:cubicBezTo>
                  <a:cubicBezTo>
                    <a:pt x="5" y="24"/>
                    <a:pt x="0" y="13"/>
                    <a:pt x="6" y="0"/>
                  </a:cubicBezTo>
                  <a:close/>
                </a:path>
              </a:pathLst>
            </a:custGeom>
            <a:solidFill>
              <a:srgbClr val="F271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0"/>
            <p:cNvSpPr>
              <a:spLocks/>
            </p:cNvSpPr>
            <p:nvPr/>
          </p:nvSpPr>
          <p:spPr bwMode="auto">
            <a:xfrm>
              <a:off x="2789238" y="3473451"/>
              <a:ext cx="44450" cy="36513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11 h 11"/>
                <a:gd name="T4" fmla="*/ 0 w 14"/>
                <a:gd name="T5" fmla="*/ 11 h 11"/>
                <a:gd name="T6" fmla="*/ 0 w 14"/>
                <a:gd name="T7" fmla="*/ 0 h 11"/>
                <a:gd name="T8" fmla="*/ 14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4" y="4"/>
                    <a:pt x="14" y="7"/>
                    <a:pt x="14" y="11"/>
                  </a:cubicBezTo>
                  <a:cubicBezTo>
                    <a:pt x="10" y="11"/>
                    <a:pt x="5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lose/>
                </a:path>
              </a:pathLst>
            </a:custGeom>
            <a:solidFill>
              <a:srgbClr val="F271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95"/>
          <p:cNvGrpSpPr/>
          <p:nvPr/>
        </p:nvGrpSpPr>
        <p:grpSpPr>
          <a:xfrm>
            <a:off x="4244739" y="2013375"/>
            <a:ext cx="2308175" cy="2315032"/>
            <a:chOff x="2257425" y="2868613"/>
            <a:chExt cx="1117600" cy="1120775"/>
          </a:xfrm>
        </p:grpSpPr>
        <p:sp>
          <p:nvSpPr>
            <p:cNvPr id="97" name="Freeform 5"/>
            <p:cNvSpPr>
              <a:spLocks noEditPoints="1"/>
            </p:cNvSpPr>
            <p:nvPr/>
          </p:nvSpPr>
          <p:spPr bwMode="auto">
            <a:xfrm>
              <a:off x="2257425" y="2868613"/>
              <a:ext cx="1117600" cy="1120775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6"/>
            <p:cNvSpPr>
              <a:spLocks noEditPoints="1"/>
            </p:cNvSpPr>
            <p:nvPr/>
          </p:nvSpPr>
          <p:spPr bwMode="auto">
            <a:xfrm>
              <a:off x="2455863" y="3070226"/>
              <a:ext cx="714375" cy="714375"/>
            </a:xfrm>
            <a:custGeom>
              <a:avLst/>
              <a:gdLst>
                <a:gd name="T0" fmla="*/ 112 w 223"/>
                <a:gd name="T1" fmla="*/ 0 h 223"/>
                <a:gd name="T2" fmla="*/ 223 w 223"/>
                <a:gd name="T3" fmla="*/ 111 h 223"/>
                <a:gd name="T4" fmla="*/ 111 w 223"/>
                <a:gd name="T5" fmla="*/ 223 h 223"/>
                <a:gd name="T6" fmla="*/ 0 w 223"/>
                <a:gd name="T7" fmla="*/ 111 h 223"/>
                <a:gd name="T8" fmla="*/ 112 w 223"/>
                <a:gd name="T9" fmla="*/ 0 h 223"/>
                <a:gd name="T10" fmla="*/ 112 w 223"/>
                <a:gd name="T11" fmla="*/ 196 h 223"/>
                <a:gd name="T12" fmla="*/ 111 w 223"/>
                <a:gd name="T13" fmla="*/ 197 h 223"/>
                <a:gd name="T14" fmla="*/ 109 w 223"/>
                <a:gd name="T15" fmla="*/ 192 h 223"/>
                <a:gd name="T16" fmla="*/ 102 w 223"/>
                <a:gd name="T17" fmla="*/ 172 h 223"/>
                <a:gd name="T18" fmla="*/ 89 w 223"/>
                <a:gd name="T19" fmla="*/ 129 h 223"/>
                <a:gd name="T20" fmla="*/ 81 w 223"/>
                <a:gd name="T21" fmla="*/ 125 h 223"/>
                <a:gd name="T22" fmla="*/ 72 w 223"/>
                <a:gd name="T23" fmla="*/ 128 h 223"/>
                <a:gd name="T24" fmla="*/ 57 w 223"/>
                <a:gd name="T25" fmla="*/ 133 h 223"/>
                <a:gd name="T26" fmla="*/ 46 w 223"/>
                <a:gd name="T27" fmla="*/ 146 h 223"/>
                <a:gd name="T28" fmla="*/ 43 w 223"/>
                <a:gd name="T29" fmla="*/ 175 h 223"/>
                <a:gd name="T30" fmla="*/ 45 w 223"/>
                <a:gd name="T31" fmla="*/ 182 h 223"/>
                <a:gd name="T32" fmla="*/ 132 w 223"/>
                <a:gd name="T33" fmla="*/ 206 h 223"/>
                <a:gd name="T34" fmla="*/ 177 w 223"/>
                <a:gd name="T35" fmla="*/ 181 h 223"/>
                <a:gd name="T36" fmla="*/ 180 w 223"/>
                <a:gd name="T37" fmla="*/ 176 h 223"/>
                <a:gd name="T38" fmla="*/ 175 w 223"/>
                <a:gd name="T39" fmla="*/ 144 h 223"/>
                <a:gd name="T40" fmla="*/ 165 w 223"/>
                <a:gd name="T41" fmla="*/ 133 h 223"/>
                <a:gd name="T42" fmla="*/ 153 w 223"/>
                <a:gd name="T43" fmla="*/ 128 h 223"/>
                <a:gd name="T44" fmla="*/ 136 w 223"/>
                <a:gd name="T45" fmla="*/ 123 h 223"/>
                <a:gd name="T46" fmla="*/ 112 w 223"/>
                <a:gd name="T47" fmla="*/ 196 h 223"/>
                <a:gd name="T48" fmla="*/ 111 w 223"/>
                <a:gd name="T49" fmla="*/ 31 h 223"/>
                <a:gd name="T50" fmla="*/ 96 w 223"/>
                <a:gd name="T51" fmla="*/ 34 h 223"/>
                <a:gd name="T52" fmla="*/ 79 w 223"/>
                <a:gd name="T53" fmla="*/ 54 h 223"/>
                <a:gd name="T54" fmla="*/ 76 w 223"/>
                <a:gd name="T55" fmla="*/ 60 h 223"/>
                <a:gd name="T56" fmla="*/ 68 w 223"/>
                <a:gd name="T57" fmla="*/ 75 h 223"/>
                <a:gd name="T58" fmla="*/ 77 w 223"/>
                <a:gd name="T59" fmla="*/ 87 h 223"/>
                <a:gd name="T60" fmla="*/ 82 w 223"/>
                <a:gd name="T61" fmla="*/ 91 h 223"/>
                <a:gd name="T62" fmla="*/ 92 w 223"/>
                <a:gd name="T63" fmla="*/ 108 h 223"/>
                <a:gd name="T64" fmla="*/ 131 w 223"/>
                <a:gd name="T65" fmla="*/ 107 h 223"/>
                <a:gd name="T66" fmla="*/ 141 w 223"/>
                <a:gd name="T67" fmla="*/ 90 h 223"/>
                <a:gd name="T68" fmla="*/ 144 w 223"/>
                <a:gd name="T69" fmla="*/ 87 h 223"/>
                <a:gd name="T70" fmla="*/ 150 w 223"/>
                <a:gd name="T71" fmla="*/ 63 h 223"/>
                <a:gd name="T72" fmla="*/ 142 w 223"/>
                <a:gd name="T73" fmla="*/ 48 h 223"/>
                <a:gd name="T74" fmla="*/ 139 w 223"/>
                <a:gd name="T75" fmla="*/ 44 h 223"/>
                <a:gd name="T76" fmla="*/ 111 w 223"/>
                <a:gd name="T77" fmla="*/ 31 h 223"/>
                <a:gd name="T78" fmla="*/ 107 w 223"/>
                <a:gd name="T79" fmla="*/ 143 h 223"/>
                <a:gd name="T80" fmla="*/ 111 w 223"/>
                <a:gd name="T81" fmla="*/ 179 h 223"/>
                <a:gd name="T82" fmla="*/ 115 w 223"/>
                <a:gd name="T83" fmla="*/ 143 h 223"/>
                <a:gd name="T84" fmla="*/ 107 w 223"/>
                <a:gd name="T85" fmla="*/ 143 h 223"/>
                <a:gd name="T86" fmla="*/ 118 w 223"/>
                <a:gd name="T87" fmla="*/ 127 h 223"/>
                <a:gd name="T88" fmla="*/ 104 w 223"/>
                <a:gd name="T89" fmla="*/ 127 h 223"/>
                <a:gd name="T90" fmla="*/ 104 w 223"/>
                <a:gd name="T91" fmla="*/ 138 h 223"/>
                <a:gd name="T92" fmla="*/ 118 w 223"/>
                <a:gd name="T93" fmla="*/ 138 h 223"/>
                <a:gd name="T94" fmla="*/ 118 w 223"/>
                <a:gd name="T95" fmla="*/ 12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223">
                  <a:moveTo>
                    <a:pt x="112" y="0"/>
                  </a:moveTo>
                  <a:cubicBezTo>
                    <a:pt x="172" y="0"/>
                    <a:pt x="223" y="49"/>
                    <a:pt x="223" y="111"/>
                  </a:cubicBezTo>
                  <a:cubicBezTo>
                    <a:pt x="223" y="173"/>
                    <a:pt x="173" y="223"/>
                    <a:pt x="111" y="223"/>
                  </a:cubicBezTo>
                  <a:cubicBezTo>
                    <a:pt x="50" y="222"/>
                    <a:pt x="0" y="173"/>
                    <a:pt x="0" y="111"/>
                  </a:cubicBezTo>
                  <a:cubicBezTo>
                    <a:pt x="0" y="50"/>
                    <a:pt x="50" y="0"/>
                    <a:pt x="112" y="0"/>
                  </a:cubicBezTo>
                  <a:close/>
                  <a:moveTo>
                    <a:pt x="112" y="196"/>
                  </a:moveTo>
                  <a:cubicBezTo>
                    <a:pt x="112" y="197"/>
                    <a:pt x="111" y="197"/>
                    <a:pt x="111" y="197"/>
                  </a:cubicBezTo>
                  <a:cubicBezTo>
                    <a:pt x="110" y="195"/>
                    <a:pt x="110" y="194"/>
                    <a:pt x="109" y="192"/>
                  </a:cubicBezTo>
                  <a:cubicBezTo>
                    <a:pt x="107" y="185"/>
                    <a:pt x="105" y="178"/>
                    <a:pt x="102" y="172"/>
                  </a:cubicBezTo>
                  <a:cubicBezTo>
                    <a:pt x="98" y="157"/>
                    <a:pt x="93" y="143"/>
                    <a:pt x="89" y="129"/>
                  </a:cubicBezTo>
                  <a:cubicBezTo>
                    <a:pt x="87" y="124"/>
                    <a:pt x="87" y="123"/>
                    <a:pt x="81" y="125"/>
                  </a:cubicBezTo>
                  <a:cubicBezTo>
                    <a:pt x="78" y="126"/>
                    <a:pt x="75" y="127"/>
                    <a:pt x="72" y="128"/>
                  </a:cubicBezTo>
                  <a:cubicBezTo>
                    <a:pt x="67" y="130"/>
                    <a:pt x="62" y="131"/>
                    <a:pt x="57" y="133"/>
                  </a:cubicBezTo>
                  <a:cubicBezTo>
                    <a:pt x="51" y="135"/>
                    <a:pt x="47" y="140"/>
                    <a:pt x="46" y="146"/>
                  </a:cubicBezTo>
                  <a:cubicBezTo>
                    <a:pt x="45" y="156"/>
                    <a:pt x="43" y="166"/>
                    <a:pt x="43" y="175"/>
                  </a:cubicBezTo>
                  <a:cubicBezTo>
                    <a:pt x="42" y="178"/>
                    <a:pt x="44" y="181"/>
                    <a:pt x="45" y="182"/>
                  </a:cubicBezTo>
                  <a:cubicBezTo>
                    <a:pt x="70" y="205"/>
                    <a:pt x="99" y="213"/>
                    <a:pt x="132" y="206"/>
                  </a:cubicBezTo>
                  <a:cubicBezTo>
                    <a:pt x="150" y="202"/>
                    <a:pt x="164" y="193"/>
                    <a:pt x="177" y="181"/>
                  </a:cubicBezTo>
                  <a:cubicBezTo>
                    <a:pt x="179" y="180"/>
                    <a:pt x="180" y="178"/>
                    <a:pt x="180" y="176"/>
                  </a:cubicBezTo>
                  <a:cubicBezTo>
                    <a:pt x="179" y="165"/>
                    <a:pt x="177" y="154"/>
                    <a:pt x="175" y="144"/>
                  </a:cubicBezTo>
                  <a:cubicBezTo>
                    <a:pt x="174" y="139"/>
                    <a:pt x="170" y="135"/>
                    <a:pt x="165" y="133"/>
                  </a:cubicBezTo>
                  <a:cubicBezTo>
                    <a:pt x="161" y="131"/>
                    <a:pt x="157" y="130"/>
                    <a:pt x="153" y="128"/>
                  </a:cubicBezTo>
                  <a:cubicBezTo>
                    <a:pt x="147" y="126"/>
                    <a:pt x="142" y="125"/>
                    <a:pt x="136" y="123"/>
                  </a:cubicBezTo>
                  <a:cubicBezTo>
                    <a:pt x="128" y="148"/>
                    <a:pt x="120" y="172"/>
                    <a:pt x="112" y="196"/>
                  </a:cubicBezTo>
                  <a:close/>
                  <a:moveTo>
                    <a:pt x="111" y="31"/>
                  </a:moveTo>
                  <a:cubicBezTo>
                    <a:pt x="106" y="32"/>
                    <a:pt x="101" y="33"/>
                    <a:pt x="96" y="34"/>
                  </a:cubicBezTo>
                  <a:cubicBezTo>
                    <a:pt x="86" y="37"/>
                    <a:pt x="82" y="45"/>
                    <a:pt x="79" y="54"/>
                  </a:cubicBezTo>
                  <a:cubicBezTo>
                    <a:pt x="79" y="56"/>
                    <a:pt x="78" y="59"/>
                    <a:pt x="76" y="60"/>
                  </a:cubicBezTo>
                  <a:cubicBezTo>
                    <a:pt x="69" y="64"/>
                    <a:pt x="67" y="68"/>
                    <a:pt x="68" y="75"/>
                  </a:cubicBezTo>
                  <a:cubicBezTo>
                    <a:pt x="69" y="81"/>
                    <a:pt x="71" y="86"/>
                    <a:pt x="77" y="87"/>
                  </a:cubicBezTo>
                  <a:cubicBezTo>
                    <a:pt x="80" y="87"/>
                    <a:pt x="82" y="89"/>
                    <a:pt x="82" y="91"/>
                  </a:cubicBezTo>
                  <a:cubicBezTo>
                    <a:pt x="84" y="98"/>
                    <a:pt x="88" y="103"/>
                    <a:pt x="92" y="108"/>
                  </a:cubicBezTo>
                  <a:cubicBezTo>
                    <a:pt x="105" y="122"/>
                    <a:pt x="119" y="121"/>
                    <a:pt x="131" y="107"/>
                  </a:cubicBezTo>
                  <a:cubicBezTo>
                    <a:pt x="135" y="102"/>
                    <a:pt x="137" y="96"/>
                    <a:pt x="141" y="90"/>
                  </a:cubicBezTo>
                  <a:cubicBezTo>
                    <a:pt x="142" y="89"/>
                    <a:pt x="143" y="88"/>
                    <a:pt x="144" y="87"/>
                  </a:cubicBezTo>
                  <a:cubicBezTo>
                    <a:pt x="153" y="84"/>
                    <a:pt x="158" y="69"/>
                    <a:pt x="150" y="63"/>
                  </a:cubicBezTo>
                  <a:cubicBezTo>
                    <a:pt x="145" y="59"/>
                    <a:pt x="144" y="54"/>
                    <a:pt x="142" y="48"/>
                  </a:cubicBezTo>
                  <a:cubicBezTo>
                    <a:pt x="141" y="47"/>
                    <a:pt x="140" y="45"/>
                    <a:pt x="139" y="44"/>
                  </a:cubicBezTo>
                  <a:cubicBezTo>
                    <a:pt x="133" y="34"/>
                    <a:pt x="123" y="31"/>
                    <a:pt x="111" y="31"/>
                  </a:cubicBezTo>
                  <a:close/>
                  <a:moveTo>
                    <a:pt x="107" y="143"/>
                  </a:moveTo>
                  <a:cubicBezTo>
                    <a:pt x="101" y="156"/>
                    <a:pt x="106" y="167"/>
                    <a:pt x="111" y="179"/>
                  </a:cubicBezTo>
                  <a:cubicBezTo>
                    <a:pt x="117" y="167"/>
                    <a:pt x="120" y="155"/>
                    <a:pt x="115" y="143"/>
                  </a:cubicBezTo>
                  <a:cubicBezTo>
                    <a:pt x="112" y="143"/>
                    <a:pt x="109" y="143"/>
                    <a:pt x="107" y="143"/>
                  </a:cubicBezTo>
                  <a:close/>
                  <a:moveTo>
                    <a:pt x="118" y="127"/>
                  </a:moveTo>
                  <a:cubicBezTo>
                    <a:pt x="113" y="127"/>
                    <a:pt x="108" y="127"/>
                    <a:pt x="104" y="127"/>
                  </a:cubicBezTo>
                  <a:cubicBezTo>
                    <a:pt x="104" y="131"/>
                    <a:pt x="104" y="134"/>
                    <a:pt x="104" y="138"/>
                  </a:cubicBezTo>
                  <a:cubicBezTo>
                    <a:pt x="109" y="138"/>
                    <a:pt x="114" y="138"/>
                    <a:pt x="118" y="138"/>
                  </a:cubicBezTo>
                  <a:cubicBezTo>
                    <a:pt x="118" y="134"/>
                    <a:pt x="118" y="131"/>
                    <a:pt x="118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7"/>
            <p:cNvSpPr>
              <a:spLocks/>
            </p:cNvSpPr>
            <p:nvPr/>
          </p:nvSpPr>
          <p:spPr bwMode="auto">
            <a:xfrm>
              <a:off x="2590800" y="3460751"/>
              <a:ext cx="441325" cy="288925"/>
            </a:xfrm>
            <a:custGeom>
              <a:avLst/>
              <a:gdLst>
                <a:gd name="T0" fmla="*/ 70 w 138"/>
                <a:gd name="T1" fmla="*/ 73 h 90"/>
                <a:gd name="T2" fmla="*/ 94 w 138"/>
                <a:gd name="T3" fmla="*/ 0 h 90"/>
                <a:gd name="T4" fmla="*/ 111 w 138"/>
                <a:gd name="T5" fmla="*/ 5 h 90"/>
                <a:gd name="T6" fmla="*/ 123 w 138"/>
                <a:gd name="T7" fmla="*/ 10 h 90"/>
                <a:gd name="T8" fmla="*/ 133 w 138"/>
                <a:gd name="T9" fmla="*/ 21 h 90"/>
                <a:gd name="T10" fmla="*/ 138 w 138"/>
                <a:gd name="T11" fmla="*/ 53 h 90"/>
                <a:gd name="T12" fmla="*/ 135 w 138"/>
                <a:gd name="T13" fmla="*/ 58 h 90"/>
                <a:gd name="T14" fmla="*/ 90 w 138"/>
                <a:gd name="T15" fmla="*/ 83 h 90"/>
                <a:gd name="T16" fmla="*/ 3 w 138"/>
                <a:gd name="T17" fmla="*/ 59 h 90"/>
                <a:gd name="T18" fmla="*/ 1 w 138"/>
                <a:gd name="T19" fmla="*/ 52 h 90"/>
                <a:gd name="T20" fmla="*/ 4 w 138"/>
                <a:gd name="T21" fmla="*/ 23 h 90"/>
                <a:gd name="T22" fmla="*/ 15 w 138"/>
                <a:gd name="T23" fmla="*/ 10 h 90"/>
                <a:gd name="T24" fmla="*/ 30 w 138"/>
                <a:gd name="T25" fmla="*/ 5 h 90"/>
                <a:gd name="T26" fmla="*/ 39 w 138"/>
                <a:gd name="T27" fmla="*/ 2 h 90"/>
                <a:gd name="T28" fmla="*/ 47 w 138"/>
                <a:gd name="T29" fmla="*/ 6 h 90"/>
                <a:gd name="T30" fmla="*/ 60 w 138"/>
                <a:gd name="T31" fmla="*/ 49 h 90"/>
                <a:gd name="T32" fmla="*/ 67 w 138"/>
                <a:gd name="T33" fmla="*/ 69 h 90"/>
                <a:gd name="T34" fmla="*/ 69 w 138"/>
                <a:gd name="T35" fmla="*/ 74 h 90"/>
                <a:gd name="T36" fmla="*/ 70 w 138"/>
                <a:gd name="T37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0">
                  <a:moveTo>
                    <a:pt x="70" y="73"/>
                  </a:moveTo>
                  <a:cubicBezTo>
                    <a:pt x="78" y="49"/>
                    <a:pt x="86" y="25"/>
                    <a:pt x="94" y="0"/>
                  </a:cubicBezTo>
                  <a:cubicBezTo>
                    <a:pt x="100" y="2"/>
                    <a:pt x="105" y="3"/>
                    <a:pt x="111" y="5"/>
                  </a:cubicBezTo>
                  <a:cubicBezTo>
                    <a:pt x="115" y="7"/>
                    <a:pt x="119" y="8"/>
                    <a:pt x="123" y="10"/>
                  </a:cubicBezTo>
                  <a:cubicBezTo>
                    <a:pt x="128" y="12"/>
                    <a:pt x="132" y="16"/>
                    <a:pt x="133" y="21"/>
                  </a:cubicBezTo>
                  <a:cubicBezTo>
                    <a:pt x="135" y="31"/>
                    <a:pt x="137" y="42"/>
                    <a:pt x="138" y="53"/>
                  </a:cubicBezTo>
                  <a:cubicBezTo>
                    <a:pt x="138" y="55"/>
                    <a:pt x="137" y="57"/>
                    <a:pt x="135" y="58"/>
                  </a:cubicBezTo>
                  <a:cubicBezTo>
                    <a:pt x="122" y="70"/>
                    <a:pt x="108" y="79"/>
                    <a:pt x="90" y="83"/>
                  </a:cubicBezTo>
                  <a:cubicBezTo>
                    <a:pt x="57" y="90"/>
                    <a:pt x="28" y="82"/>
                    <a:pt x="3" y="59"/>
                  </a:cubicBezTo>
                  <a:cubicBezTo>
                    <a:pt x="2" y="58"/>
                    <a:pt x="0" y="55"/>
                    <a:pt x="1" y="52"/>
                  </a:cubicBezTo>
                  <a:cubicBezTo>
                    <a:pt x="1" y="43"/>
                    <a:pt x="3" y="33"/>
                    <a:pt x="4" y="23"/>
                  </a:cubicBezTo>
                  <a:cubicBezTo>
                    <a:pt x="5" y="17"/>
                    <a:pt x="9" y="12"/>
                    <a:pt x="15" y="10"/>
                  </a:cubicBezTo>
                  <a:cubicBezTo>
                    <a:pt x="20" y="8"/>
                    <a:pt x="25" y="7"/>
                    <a:pt x="30" y="5"/>
                  </a:cubicBezTo>
                  <a:cubicBezTo>
                    <a:pt x="33" y="4"/>
                    <a:pt x="36" y="3"/>
                    <a:pt x="39" y="2"/>
                  </a:cubicBezTo>
                  <a:cubicBezTo>
                    <a:pt x="45" y="0"/>
                    <a:pt x="45" y="1"/>
                    <a:pt x="47" y="6"/>
                  </a:cubicBezTo>
                  <a:cubicBezTo>
                    <a:pt x="51" y="20"/>
                    <a:pt x="56" y="34"/>
                    <a:pt x="60" y="49"/>
                  </a:cubicBezTo>
                  <a:cubicBezTo>
                    <a:pt x="63" y="55"/>
                    <a:pt x="65" y="62"/>
                    <a:pt x="67" y="69"/>
                  </a:cubicBezTo>
                  <a:cubicBezTo>
                    <a:pt x="68" y="71"/>
                    <a:pt x="68" y="72"/>
                    <a:pt x="69" y="74"/>
                  </a:cubicBezTo>
                  <a:cubicBezTo>
                    <a:pt x="69" y="74"/>
                    <a:pt x="70" y="74"/>
                    <a:pt x="70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8"/>
            <p:cNvSpPr>
              <a:spLocks/>
            </p:cNvSpPr>
            <p:nvPr/>
          </p:nvSpPr>
          <p:spPr bwMode="auto">
            <a:xfrm>
              <a:off x="2670175" y="3170238"/>
              <a:ext cx="292100" cy="290513"/>
            </a:xfrm>
            <a:custGeom>
              <a:avLst/>
              <a:gdLst>
                <a:gd name="T0" fmla="*/ 44 w 91"/>
                <a:gd name="T1" fmla="*/ 0 h 91"/>
                <a:gd name="T2" fmla="*/ 72 w 91"/>
                <a:gd name="T3" fmla="*/ 13 h 91"/>
                <a:gd name="T4" fmla="*/ 75 w 91"/>
                <a:gd name="T5" fmla="*/ 17 h 91"/>
                <a:gd name="T6" fmla="*/ 83 w 91"/>
                <a:gd name="T7" fmla="*/ 32 h 91"/>
                <a:gd name="T8" fmla="*/ 77 w 91"/>
                <a:gd name="T9" fmla="*/ 56 h 91"/>
                <a:gd name="T10" fmla="*/ 74 w 91"/>
                <a:gd name="T11" fmla="*/ 59 h 91"/>
                <a:gd name="T12" fmla="*/ 64 w 91"/>
                <a:gd name="T13" fmla="*/ 76 h 91"/>
                <a:gd name="T14" fmla="*/ 25 w 91"/>
                <a:gd name="T15" fmla="*/ 77 h 91"/>
                <a:gd name="T16" fmla="*/ 15 w 91"/>
                <a:gd name="T17" fmla="*/ 60 h 91"/>
                <a:gd name="T18" fmla="*/ 10 w 91"/>
                <a:gd name="T19" fmla="*/ 56 h 91"/>
                <a:gd name="T20" fmla="*/ 1 w 91"/>
                <a:gd name="T21" fmla="*/ 44 h 91"/>
                <a:gd name="T22" fmla="*/ 9 w 91"/>
                <a:gd name="T23" fmla="*/ 29 h 91"/>
                <a:gd name="T24" fmla="*/ 12 w 91"/>
                <a:gd name="T25" fmla="*/ 23 h 91"/>
                <a:gd name="T26" fmla="*/ 29 w 91"/>
                <a:gd name="T27" fmla="*/ 3 h 91"/>
                <a:gd name="T28" fmla="*/ 44 w 91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1">
                  <a:moveTo>
                    <a:pt x="44" y="0"/>
                  </a:moveTo>
                  <a:cubicBezTo>
                    <a:pt x="56" y="0"/>
                    <a:pt x="66" y="3"/>
                    <a:pt x="72" y="13"/>
                  </a:cubicBezTo>
                  <a:cubicBezTo>
                    <a:pt x="73" y="14"/>
                    <a:pt x="74" y="16"/>
                    <a:pt x="75" y="17"/>
                  </a:cubicBezTo>
                  <a:cubicBezTo>
                    <a:pt x="77" y="23"/>
                    <a:pt x="78" y="28"/>
                    <a:pt x="83" y="32"/>
                  </a:cubicBezTo>
                  <a:cubicBezTo>
                    <a:pt x="91" y="38"/>
                    <a:pt x="86" y="53"/>
                    <a:pt x="77" y="56"/>
                  </a:cubicBezTo>
                  <a:cubicBezTo>
                    <a:pt x="76" y="57"/>
                    <a:pt x="75" y="58"/>
                    <a:pt x="74" y="59"/>
                  </a:cubicBezTo>
                  <a:cubicBezTo>
                    <a:pt x="70" y="65"/>
                    <a:pt x="68" y="71"/>
                    <a:pt x="64" y="76"/>
                  </a:cubicBezTo>
                  <a:cubicBezTo>
                    <a:pt x="52" y="90"/>
                    <a:pt x="38" y="91"/>
                    <a:pt x="25" y="77"/>
                  </a:cubicBezTo>
                  <a:cubicBezTo>
                    <a:pt x="21" y="72"/>
                    <a:pt x="17" y="67"/>
                    <a:pt x="15" y="60"/>
                  </a:cubicBezTo>
                  <a:cubicBezTo>
                    <a:pt x="15" y="58"/>
                    <a:pt x="13" y="56"/>
                    <a:pt x="10" y="56"/>
                  </a:cubicBezTo>
                  <a:cubicBezTo>
                    <a:pt x="4" y="55"/>
                    <a:pt x="2" y="50"/>
                    <a:pt x="1" y="44"/>
                  </a:cubicBezTo>
                  <a:cubicBezTo>
                    <a:pt x="0" y="37"/>
                    <a:pt x="2" y="33"/>
                    <a:pt x="9" y="29"/>
                  </a:cubicBezTo>
                  <a:cubicBezTo>
                    <a:pt x="11" y="28"/>
                    <a:pt x="12" y="25"/>
                    <a:pt x="12" y="23"/>
                  </a:cubicBezTo>
                  <a:cubicBezTo>
                    <a:pt x="15" y="14"/>
                    <a:pt x="19" y="6"/>
                    <a:pt x="29" y="3"/>
                  </a:cubicBezTo>
                  <a:cubicBezTo>
                    <a:pt x="34" y="2"/>
                    <a:pt x="39" y="1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"/>
            <p:cNvSpPr>
              <a:spLocks/>
            </p:cNvSpPr>
            <p:nvPr/>
          </p:nvSpPr>
          <p:spPr bwMode="auto">
            <a:xfrm>
              <a:off x="2779713" y="3525838"/>
              <a:ext cx="60325" cy="114300"/>
            </a:xfrm>
            <a:custGeom>
              <a:avLst/>
              <a:gdLst>
                <a:gd name="T0" fmla="*/ 6 w 19"/>
                <a:gd name="T1" fmla="*/ 0 h 36"/>
                <a:gd name="T2" fmla="*/ 14 w 19"/>
                <a:gd name="T3" fmla="*/ 0 h 36"/>
                <a:gd name="T4" fmla="*/ 10 w 19"/>
                <a:gd name="T5" fmla="*/ 36 h 36"/>
                <a:gd name="T6" fmla="*/ 6 w 1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6" y="0"/>
                  </a:moveTo>
                  <a:cubicBezTo>
                    <a:pt x="8" y="0"/>
                    <a:pt x="11" y="0"/>
                    <a:pt x="14" y="0"/>
                  </a:cubicBezTo>
                  <a:cubicBezTo>
                    <a:pt x="19" y="12"/>
                    <a:pt x="16" y="24"/>
                    <a:pt x="10" y="36"/>
                  </a:cubicBezTo>
                  <a:cubicBezTo>
                    <a:pt x="5" y="24"/>
                    <a:pt x="0" y="13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"/>
            <p:cNvSpPr>
              <a:spLocks/>
            </p:cNvSpPr>
            <p:nvPr/>
          </p:nvSpPr>
          <p:spPr bwMode="auto">
            <a:xfrm>
              <a:off x="2789238" y="3473451"/>
              <a:ext cx="44450" cy="36513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11 h 11"/>
                <a:gd name="T4" fmla="*/ 0 w 14"/>
                <a:gd name="T5" fmla="*/ 11 h 11"/>
                <a:gd name="T6" fmla="*/ 0 w 14"/>
                <a:gd name="T7" fmla="*/ 0 h 11"/>
                <a:gd name="T8" fmla="*/ 14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4" y="4"/>
                    <a:pt x="14" y="7"/>
                    <a:pt x="14" y="11"/>
                  </a:cubicBezTo>
                  <a:cubicBezTo>
                    <a:pt x="10" y="11"/>
                    <a:pt x="5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DB0A9C50-B290-4C30-A65A-9D7AB111D154}"/>
              </a:ext>
            </a:extLst>
          </p:cNvPr>
          <p:cNvSpPr txBox="1"/>
          <p:nvPr/>
        </p:nvSpPr>
        <p:spPr>
          <a:xfrm>
            <a:off x="693664" y="384350"/>
            <a:ext cx="53609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tr-TR" sz="6600" b="1" dirty="0">
                <a:latin typeface="Maiandra GD" pitchFamily="34" charset="0"/>
                <a:ea typeface="Noto Sans" panose="020B0502040504020204" pitchFamily="34"/>
                <a:cs typeface="Noto Sans" panose="020B0502040504020204" pitchFamily="34"/>
              </a:rPr>
              <a:t>MÜNAZARA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aiandra GD" pitchFamily="34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 flipH="1" flipV="1">
            <a:off x="8897914" y="4515372"/>
            <a:ext cx="545719" cy="11686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9431282" y="5678170"/>
            <a:ext cx="2064524" cy="58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68EB6B5D-84A6-4EA6-9AB4-A42F13EA240B}"/>
              </a:ext>
            </a:extLst>
          </p:cNvPr>
          <p:cNvSpPr txBox="1"/>
          <p:nvPr/>
        </p:nvSpPr>
        <p:spPr>
          <a:xfrm>
            <a:off x="9335472" y="5067373"/>
            <a:ext cx="2340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aiandra GD" pitchFamily="34" charset="0"/>
                <a:ea typeface="Noto Sans" panose="020B0502040504020204" pitchFamily="34"/>
                <a:cs typeface="Noto Sans" panose="020B0502040504020204" pitchFamily="34"/>
              </a:rPr>
              <a:t>Turnuvalar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aiandra GD" pitchFamily="34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cxnSp>
        <p:nvCxnSpPr>
          <p:cNvPr id="109" name="Straight Connector 108"/>
          <p:cNvCxnSpPr>
            <a:endCxn id="54" idx="23"/>
          </p:cNvCxnSpPr>
          <p:nvPr/>
        </p:nvCxnSpPr>
        <p:spPr>
          <a:xfrm flipV="1">
            <a:off x="2407291" y="4469852"/>
            <a:ext cx="778483" cy="7679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802439" y="5237754"/>
            <a:ext cx="16048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68EB6B5D-84A6-4EA6-9AB4-A42F13EA240B}"/>
              </a:ext>
            </a:extLst>
          </p:cNvPr>
          <p:cNvSpPr txBox="1"/>
          <p:nvPr/>
        </p:nvSpPr>
        <p:spPr>
          <a:xfrm>
            <a:off x="403708" y="4652979"/>
            <a:ext cx="240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aiandra GD" pitchFamily="34" charset="0"/>
                <a:ea typeface="Noto Sans" panose="020B0502040504020204" pitchFamily="34"/>
                <a:cs typeface="Noto Sans" panose="020B0502040504020204" pitchFamily="34"/>
              </a:rPr>
              <a:t>Kurallar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aiandra GD" pitchFamily="34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cxnSp>
        <p:nvCxnSpPr>
          <p:cNvPr id="112" name="Straight Connector 111"/>
          <p:cNvCxnSpPr>
            <a:stCxn id="90" idx="42"/>
          </p:cNvCxnSpPr>
          <p:nvPr/>
        </p:nvCxnSpPr>
        <p:spPr>
          <a:xfrm flipV="1">
            <a:off x="7784601" y="1717027"/>
            <a:ext cx="636635" cy="8910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8409199" y="1713100"/>
            <a:ext cx="1923217" cy="6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68EB6B5D-84A6-4EA6-9AB4-A42F13EA240B}"/>
              </a:ext>
            </a:extLst>
          </p:cNvPr>
          <p:cNvSpPr txBox="1"/>
          <p:nvPr/>
        </p:nvSpPr>
        <p:spPr>
          <a:xfrm>
            <a:off x="8156079" y="1111790"/>
            <a:ext cx="2349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aiandra GD" pitchFamily="34" charset="0"/>
                <a:ea typeface="Noto Sans" panose="020B0502040504020204" pitchFamily="34"/>
                <a:cs typeface="Noto Sans" panose="020B0502040504020204" pitchFamily="34"/>
              </a:rPr>
              <a:t>Formatlar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aiandra GD" pitchFamily="34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89" name="88 Resim" descr="100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646" y="214663"/>
            <a:ext cx="2008751" cy="86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4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7" grpId="0"/>
      <p:bldP spid="111" grpId="0"/>
      <p:bldP spid="1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941964" y="467885"/>
            <a:ext cx="96724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aiandra GD" pitchFamily="34" charset="0"/>
                <a:ea typeface="Noto Sans" panose="020B0502040504020204" pitchFamily="34"/>
                <a:cs typeface="Noto Sans" panose="020B0502040504020204" pitchFamily="34"/>
              </a:rPr>
              <a:t>Turnuva</a:t>
            </a:r>
            <a:r>
              <a:rPr kumimoji="0" lang="tr-TR" sz="5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Maiandra GD" pitchFamily="34" charset="0"/>
                <a:ea typeface="Noto Sans" panose="020B0502040504020204" pitchFamily="34"/>
                <a:cs typeface="Noto Sans" panose="020B0502040504020204" pitchFamily="34"/>
              </a:rPr>
              <a:t> Süreci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aiandra GD" pitchFamily="34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40493D-ED03-4C28-ACEE-38D98F2CE078}"/>
              </a:ext>
            </a:extLst>
          </p:cNvPr>
          <p:cNvSpPr/>
          <p:nvPr/>
        </p:nvSpPr>
        <p:spPr>
          <a:xfrm>
            <a:off x="0" y="3905250"/>
            <a:ext cx="12190413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BB39A9F-E556-4742-91F3-57522BEE03C7}"/>
              </a:ext>
            </a:extLst>
          </p:cNvPr>
          <p:cNvSpPr/>
          <p:nvPr/>
        </p:nvSpPr>
        <p:spPr>
          <a:xfrm>
            <a:off x="1236313" y="3706813"/>
            <a:ext cx="625394" cy="625475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F591DA5-BEDB-402C-86C9-F3E4F94BF22F}"/>
              </a:ext>
            </a:extLst>
          </p:cNvPr>
          <p:cNvSpPr/>
          <p:nvPr/>
        </p:nvSpPr>
        <p:spPr>
          <a:xfrm>
            <a:off x="3331541" y="3706813"/>
            <a:ext cx="625394" cy="625475"/>
          </a:xfrm>
          <a:prstGeom prst="ellipse">
            <a:avLst/>
          </a:prstGeom>
          <a:solidFill>
            <a:srgbClr val="F27106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BA6FC83-E462-4892-847C-3365DC9EB610}"/>
              </a:ext>
            </a:extLst>
          </p:cNvPr>
          <p:cNvSpPr/>
          <p:nvPr/>
        </p:nvSpPr>
        <p:spPr>
          <a:xfrm>
            <a:off x="5522005" y="3706813"/>
            <a:ext cx="625394" cy="625475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B3B0292-E90E-45F5-91ED-FC7AE600C01F}"/>
              </a:ext>
            </a:extLst>
          </p:cNvPr>
          <p:cNvSpPr/>
          <p:nvPr/>
        </p:nvSpPr>
        <p:spPr>
          <a:xfrm>
            <a:off x="7731518" y="3706813"/>
            <a:ext cx="625394" cy="625475"/>
          </a:xfrm>
          <a:prstGeom prst="ellipse">
            <a:avLst/>
          </a:prstGeom>
          <a:solidFill>
            <a:srgbClr val="F27106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B9300BF-75C1-46B4-A2E9-097AB3616AD6}"/>
              </a:ext>
            </a:extLst>
          </p:cNvPr>
          <p:cNvSpPr/>
          <p:nvPr/>
        </p:nvSpPr>
        <p:spPr>
          <a:xfrm>
            <a:off x="10188648" y="3706813"/>
            <a:ext cx="625394" cy="625475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0529B4-EFC8-4092-845B-A63565AEE513}"/>
              </a:ext>
            </a:extLst>
          </p:cNvPr>
          <p:cNvSpPr txBox="1"/>
          <p:nvPr/>
        </p:nvSpPr>
        <p:spPr>
          <a:xfrm>
            <a:off x="1236312" y="3781022"/>
            <a:ext cx="6253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tr-TR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6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9B505E-3812-4A49-B70A-B35F6535BA62}"/>
              </a:ext>
            </a:extLst>
          </p:cNvPr>
          <p:cNvSpPr txBox="1"/>
          <p:nvPr/>
        </p:nvSpPr>
        <p:spPr>
          <a:xfrm>
            <a:off x="3331539" y="3781022"/>
            <a:ext cx="6253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tr-TR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7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CBCC2A-1053-45D9-8BB8-25FBF08A77B6}"/>
              </a:ext>
            </a:extLst>
          </p:cNvPr>
          <p:cNvSpPr txBox="1"/>
          <p:nvPr/>
        </p:nvSpPr>
        <p:spPr>
          <a:xfrm>
            <a:off x="5528931" y="3781022"/>
            <a:ext cx="6253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tr-TR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8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3AC7BBC-8186-4AEB-867F-9D58EBAC73A3}"/>
              </a:ext>
            </a:extLst>
          </p:cNvPr>
          <p:cNvSpPr txBox="1"/>
          <p:nvPr/>
        </p:nvSpPr>
        <p:spPr>
          <a:xfrm>
            <a:off x="7731517" y="3781022"/>
            <a:ext cx="6253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tr-TR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9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BC438E-173F-4C54-9771-7B7D411FC014}"/>
              </a:ext>
            </a:extLst>
          </p:cNvPr>
          <p:cNvSpPr txBox="1"/>
          <p:nvPr/>
        </p:nvSpPr>
        <p:spPr>
          <a:xfrm>
            <a:off x="10195573" y="3781022"/>
            <a:ext cx="6253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500" b="1" dirty="0">
                <a:solidFill>
                  <a:srgbClr val="FFFFFF"/>
                </a:solidFill>
                <a:latin typeface="Open Sans" panose="020B0606030504020204" pitchFamily="34" charset="0"/>
              </a:rPr>
              <a:t>10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7" name="Group 94">
            <a:extLst>
              <a:ext uri="{FF2B5EF4-FFF2-40B4-BE49-F238E27FC236}">
                <a16:creationId xmlns:a16="http://schemas.microsoft.com/office/drawing/2014/main" id="{CF7391B6-C3AB-49E9-A8A4-6B52E06D3970}"/>
              </a:ext>
            </a:extLst>
          </p:cNvPr>
          <p:cNvGrpSpPr/>
          <p:nvPr/>
        </p:nvGrpSpPr>
        <p:grpSpPr>
          <a:xfrm>
            <a:off x="5417022" y="4750544"/>
            <a:ext cx="910601" cy="724436"/>
            <a:chOff x="3665538" y="1665288"/>
            <a:chExt cx="3702050" cy="2944812"/>
          </a:xfrm>
          <a:solidFill>
            <a:schemeClr val="tx1"/>
          </a:solidFill>
        </p:grpSpPr>
        <p:sp>
          <p:nvSpPr>
            <p:cNvPr id="96" name="Freeform 46">
              <a:extLst>
                <a:ext uri="{FF2B5EF4-FFF2-40B4-BE49-F238E27FC236}">
                  <a16:creationId xmlns:a16="http://schemas.microsoft.com/office/drawing/2014/main" id="{65716244-C4AC-48C4-AD6A-7FBEF1FC8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613" y="3819525"/>
              <a:ext cx="1006475" cy="790575"/>
            </a:xfrm>
            <a:custGeom>
              <a:avLst/>
              <a:gdLst>
                <a:gd name="T0" fmla="*/ 404 w 806"/>
                <a:gd name="T1" fmla="*/ 628 h 628"/>
                <a:gd name="T2" fmla="*/ 285 w 806"/>
                <a:gd name="T3" fmla="*/ 538 h 628"/>
                <a:gd name="T4" fmla="*/ 13 w 806"/>
                <a:gd name="T5" fmla="*/ 154 h 628"/>
                <a:gd name="T6" fmla="*/ 0 w 806"/>
                <a:gd name="T7" fmla="*/ 135 h 628"/>
                <a:gd name="T8" fmla="*/ 77 w 806"/>
                <a:gd name="T9" fmla="*/ 111 h 628"/>
                <a:gd name="T10" fmla="*/ 410 w 806"/>
                <a:gd name="T11" fmla="*/ 5 h 628"/>
                <a:gd name="T12" fmla="*/ 442 w 806"/>
                <a:gd name="T13" fmla="*/ 15 h 628"/>
                <a:gd name="T14" fmla="*/ 620 w 806"/>
                <a:gd name="T15" fmla="*/ 279 h 628"/>
                <a:gd name="T16" fmla="*/ 756 w 806"/>
                <a:gd name="T17" fmla="*/ 389 h 628"/>
                <a:gd name="T18" fmla="*/ 804 w 806"/>
                <a:gd name="T19" fmla="*/ 464 h 628"/>
                <a:gd name="T20" fmla="*/ 750 w 806"/>
                <a:gd name="T21" fmla="*/ 530 h 628"/>
                <a:gd name="T22" fmla="*/ 465 w 806"/>
                <a:gd name="T23" fmla="*/ 620 h 628"/>
                <a:gd name="T24" fmla="*/ 436 w 806"/>
                <a:gd name="T25" fmla="*/ 628 h 628"/>
                <a:gd name="T26" fmla="*/ 404 w 806"/>
                <a:gd name="T27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6" h="628">
                  <a:moveTo>
                    <a:pt x="404" y="628"/>
                  </a:moveTo>
                  <a:cubicBezTo>
                    <a:pt x="349" y="618"/>
                    <a:pt x="316" y="582"/>
                    <a:pt x="285" y="538"/>
                  </a:cubicBezTo>
                  <a:cubicBezTo>
                    <a:pt x="196" y="409"/>
                    <a:pt x="104" y="282"/>
                    <a:pt x="13" y="154"/>
                  </a:cubicBezTo>
                  <a:cubicBezTo>
                    <a:pt x="9" y="148"/>
                    <a:pt x="5" y="143"/>
                    <a:pt x="0" y="135"/>
                  </a:cubicBezTo>
                  <a:cubicBezTo>
                    <a:pt x="27" y="126"/>
                    <a:pt x="52" y="119"/>
                    <a:pt x="77" y="111"/>
                  </a:cubicBezTo>
                  <a:cubicBezTo>
                    <a:pt x="188" y="75"/>
                    <a:pt x="299" y="41"/>
                    <a:pt x="410" y="5"/>
                  </a:cubicBezTo>
                  <a:cubicBezTo>
                    <a:pt x="425" y="0"/>
                    <a:pt x="433" y="2"/>
                    <a:pt x="442" y="15"/>
                  </a:cubicBezTo>
                  <a:cubicBezTo>
                    <a:pt x="501" y="104"/>
                    <a:pt x="561" y="191"/>
                    <a:pt x="620" y="279"/>
                  </a:cubicBezTo>
                  <a:cubicBezTo>
                    <a:pt x="654" y="329"/>
                    <a:pt x="699" y="366"/>
                    <a:pt x="756" y="389"/>
                  </a:cubicBezTo>
                  <a:cubicBezTo>
                    <a:pt x="790" y="403"/>
                    <a:pt x="806" y="428"/>
                    <a:pt x="804" y="464"/>
                  </a:cubicBezTo>
                  <a:cubicBezTo>
                    <a:pt x="803" y="495"/>
                    <a:pt x="783" y="519"/>
                    <a:pt x="750" y="530"/>
                  </a:cubicBezTo>
                  <a:cubicBezTo>
                    <a:pt x="655" y="560"/>
                    <a:pt x="560" y="590"/>
                    <a:pt x="465" y="620"/>
                  </a:cubicBezTo>
                  <a:cubicBezTo>
                    <a:pt x="455" y="623"/>
                    <a:pt x="446" y="625"/>
                    <a:pt x="436" y="628"/>
                  </a:cubicBezTo>
                  <a:cubicBezTo>
                    <a:pt x="425" y="628"/>
                    <a:pt x="415" y="628"/>
                    <a:pt x="404" y="6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47">
              <a:extLst>
                <a:ext uri="{FF2B5EF4-FFF2-40B4-BE49-F238E27FC236}">
                  <a16:creationId xmlns:a16="http://schemas.microsoft.com/office/drawing/2014/main" id="{3E286D67-B699-41CE-A80B-A47D2EF3E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1665288"/>
              <a:ext cx="1763713" cy="2030412"/>
            </a:xfrm>
            <a:custGeom>
              <a:avLst/>
              <a:gdLst>
                <a:gd name="T0" fmla="*/ 0 w 1413"/>
                <a:gd name="T1" fmla="*/ 723 h 1613"/>
                <a:gd name="T2" fmla="*/ 906 w 1413"/>
                <a:gd name="T3" fmla="*/ 0 h 1613"/>
                <a:gd name="T4" fmla="*/ 1413 w 1413"/>
                <a:gd name="T5" fmla="*/ 1613 h 1613"/>
                <a:gd name="T6" fmla="*/ 257 w 1413"/>
                <a:gd name="T7" fmla="*/ 1540 h 1613"/>
                <a:gd name="T8" fmla="*/ 0 w 1413"/>
                <a:gd name="T9" fmla="*/ 723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3" h="1613">
                  <a:moveTo>
                    <a:pt x="0" y="723"/>
                  </a:moveTo>
                  <a:cubicBezTo>
                    <a:pt x="359" y="555"/>
                    <a:pt x="648" y="300"/>
                    <a:pt x="906" y="0"/>
                  </a:cubicBezTo>
                  <a:cubicBezTo>
                    <a:pt x="1075" y="539"/>
                    <a:pt x="1244" y="1074"/>
                    <a:pt x="1413" y="1613"/>
                  </a:cubicBezTo>
                  <a:cubicBezTo>
                    <a:pt x="1031" y="1516"/>
                    <a:pt x="648" y="1473"/>
                    <a:pt x="257" y="1540"/>
                  </a:cubicBezTo>
                  <a:cubicBezTo>
                    <a:pt x="171" y="1267"/>
                    <a:pt x="86" y="996"/>
                    <a:pt x="0" y="7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48">
              <a:extLst>
                <a:ext uri="{FF2B5EF4-FFF2-40B4-BE49-F238E27FC236}">
                  <a16:creationId xmlns:a16="http://schemas.microsoft.com/office/drawing/2014/main" id="{933D53B9-CFF6-4321-B17C-16D8A1859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538" y="2630488"/>
              <a:ext cx="1211263" cy="1266825"/>
            </a:xfrm>
            <a:custGeom>
              <a:avLst/>
              <a:gdLst>
                <a:gd name="T0" fmla="*/ 713 w 970"/>
                <a:gd name="T1" fmla="*/ 0 h 1006"/>
                <a:gd name="T2" fmla="*/ 970 w 970"/>
                <a:gd name="T3" fmla="*/ 817 h 1006"/>
                <a:gd name="T4" fmla="*/ 825 w 970"/>
                <a:gd name="T5" fmla="*/ 862 h 1006"/>
                <a:gd name="T6" fmla="*/ 541 w 970"/>
                <a:gd name="T7" fmla="*/ 948 h 1006"/>
                <a:gd name="T8" fmla="*/ 26 w 970"/>
                <a:gd name="T9" fmla="*/ 587 h 1006"/>
                <a:gd name="T10" fmla="*/ 318 w 970"/>
                <a:gd name="T11" fmla="*/ 125 h 1006"/>
                <a:gd name="T12" fmla="*/ 713 w 970"/>
                <a:gd name="T13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0" h="1006">
                  <a:moveTo>
                    <a:pt x="713" y="0"/>
                  </a:moveTo>
                  <a:cubicBezTo>
                    <a:pt x="799" y="274"/>
                    <a:pt x="884" y="544"/>
                    <a:pt x="970" y="817"/>
                  </a:cubicBezTo>
                  <a:cubicBezTo>
                    <a:pt x="920" y="832"/>
                    <a:pt x="873" y="847"/>
                    <a:pt x="825" y="862"/>
                  </a:cubicBezTo>
                  <a:cubicBezTo>
                    <a:pt x="731" y="891"/>
                    <a:pt x="638" y="926"/>
                    <a:pt x="541" y="948"/>
                  </a:cubicBezTo>
                  <a:cubicBezTo>
                    <a:pt x="297" y="1006"/>
                    <a:pt x="58" y="835"/>
                    <a:pt x="26" y="587"/>
                  </a:cubicBezTo>
                  <a:cubicBezTo>
                    <a:pt x="0" y="381"/>
                    <a:pt x="121" y="190"/>
                    <a:pt x="318" y="125"/>
                  </a:cubicBezTo>
                  <a:cubicBezTo>
                    <a:pt x="449" y="83"/>
                    <a:pt x="580" y="42"/>
                    <a:pt x="7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49">
              <a:extLst>
                <a:ext uri="{FF2B5EF4-FFF2-40B4-BE49-F238E27FC236}">
                  <a16:creationId xmlns:a16="http://schemas.microsoft.com/office/drawing/2014/main" id="{6B18C99B-4172-4011-9DED-C36C469F1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25" y="1676400"/>
              <a:ext cx="906463" cy="1601787"/>
            </a:xfrm>
            <a:custGeom>
              <a:avLst/>
              <a:gdLst>
                <a:gd name="T0" fmla="*/ 487 w 726"/>
                <a:gd name="T1" fmla="*/ 1272 h 1272"/>
                <a:gd name="T2" fmla="*/ 322 w 726"/>
                <a:gd name="T3" fmla="*/ 1185 h 1272"/>
                <a:gd name="T4" fmla="*/ 371 w 726"/>
                <a:gd name="T5" fmla="*/ 609 h 1272"/>
                <a:gd name="T6" fmla="*/ 0 w 726"/>
                <a:gd name="T7" fmla="*/ 166 h 1272"/>
                <a:gd name="T8" fmla="*/ 87 w 726"/>
                <a:gd name="T9" fmla="*/ 0 h 1272"/>
                <a:gd name="T10" fmla="*/ 487 w 726"/>
                <a:gd name="T11" fmla="*/ 12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6" h="1272">
                  <a:moveTo>
                    <a:pt x="487" y="1272"/>
                  </a:moveTo>
                  <a:cubicBezTo>
                    <a:pt x="432" y="1243"/>
                    <a:pt x="378" y="1215"/>
                    <a:pt x="322" y="1185"/>
                  </a:cubicBezTo>
                  <a:cubicBezTo>
                    <a:pt x="414" y="999"/>
                    <a:pt x="434" y="807"/>
                    <a:pt x="371" y="609"/>
                  </a:cubicBezTo>
                  <a:cubicBezTo>
                    <a:pt x="309" y="412"/>
                    <a:pt x="183" y="266"/>
                    <a:pt x="0" y="166"/>
                  </a:cubicBezTo>
                  <a:cubicBezTo>
                    <a:pt x="29" y="110"/>
                    <a:pt x="58" y="55"/>
                    <a:pt x="87" y="0"/>
                  </a:cubicBezTo>
                  <a:cubicBezTo>
                    <a:pt x="559" y="240"/>
                    <a:pt x="726" y="828"/>
                    <a:pt x="487" y="1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50">
              <a:extLst>
                <a:ext uri="{FF2B5EF4-FFF2-40B4-BE49-F238E27FC236}">
                  <a16:creationId xmlns:a16="http://schemas.microsoft.com/office/drawing/2014/main" id="{C6B5F44B-A9FD-4734-A44B-F7244C10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2039938"/>
              <a:ext cx="639763" cy="1049337"/>
            </a:xfrm>
            <a:custGeom>
              <a:avLst/>
              <a:gdLst>
                <a:gd name="T0" fmla="*/ 185 w 513"/>
                <a:gd name="T1" fmla="*/ 748 h 833"/>
                <a:gd name="T2" fmla="*/ 214 w 513"/>
                <a:gd name="T3" fmla="*/ 416 h 833"/>
                <a:gd name="T4" fmla="*/ 0 w 513"/>
                <a:gd name="T5" fmla="*/ 161 h 833"/>
                <a:gd name="T6" fmla="*/ 84 w 513"/>
                <a:gd name="T7" fmla="*/ 0 h 833"/>
                <a:gd name="T8" fmla="*/ 347 w 513"/>
                <a:gd name="T9" fmla="*/ 833 h 833"/>
                <a:gd name="T10" fmla="*/ 185 w 513"/>
                <a:gd name="T11" fmla="*/ 748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3" h="833">
                  <a:moveTo>
                    <a:pt x="185" y="748"/>
                  </a:moveTo>
                  <a:cubicBezTo>
                    <a:pt x="239" y="639"/>
                    <a:pt x="250" y="529"/>
                    <a:pt x="214" y="416"/>
                  </a:cubicBezTo>
                  <a:cubicBezTo>
                    <a:pt x="178" y="303"/>
                    <a:pt x="106" y="219"/>
                    <a:pt x="0" y="161"/>
                  </a:cubicBezTo>
                  <a:cubicBezTo>
                    <a:pt x="29" y="107"/>
                    <a:pt x="56" y="53"/>
                    <a:pt x="84" y="0"/>
                  </a:cubicBezTo>
                  <a:cubicBezTo>
                    <a:pt x="375" y="139"/>
                    <a:pt x="513" y="525"/>
                    <a:pt x="347" y="833"/>
                  </a:cubicBezTo>
                  <a:cubicBezTo>
                    <a:pt x="294" y="805"/>
                    <a:pt x="241" y="777"/>
                    <a:pt x="185" y="7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58 Resim" descr="logo MH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866" y="214290"/>
            <a:ext cx="880233" cy="605429"/>
          </a:xfrm>
          <a:prstGeom prst="rect">
            <a:avLst/>
          </a:prstGeom>
        </p:spPr>
      </p:pic>
      <p:sp>
        <p:nvSpPr>
          <p:cNvPr id="50" name="Metin kutusu 49"/>
          <p:cNvSpPr txBox="1"/>
          <p:nvPr/>
        </p:nvSpPr>
        <p:spPr>
          <a:xfrm>
            <a:off x="674902" y="1876309"/>
            <a:ext cx="20726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Consolas" pitchFamily="49" charset="0"/>
                <a:cs typeface="Consolas" pitchFamily="49" charset="0"/>
              </a:rPr>
              <a:t>Her maçın geri bildirim bitiminde kahve molası verilir.</a:t>
            </a:r>
          </a:p>
        </p:txBody>
      </p:sp>
      <p:sp>
        <p:nvSpPr>
          <p:cNvPr id="51" name="Freeform 18">
            <a:extLst>
              <a:ext uri="{FF2B5EF4-FFF2-40B4-BE49-F238E27FC236}">
                <a16:creationId xmlns:a16="http://schemas.microsoft.com/office/drawing/2014/main" id="{45395C1C-D832-48B2-87D6-7C9C7E0AE244}"/>
              </a:ext>
            </a:extLst>
          </p:cNvPr>
          <p:cNvSpPr/>
          <p:nvPr/>
        </p:nvSpPr>
        <p:spPr>
          <a:xfrm>
            <a:off x="1047910" y="4609754"/>
            <a:ext cx="947970" cy="103076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Metin kutusu 8"/>
          <p:cNvSpPr txBox="1"/>
          <p:nvPr/>
        </p:nvSpPr>
        <p:spPr>
          <a:xfrm>
            <a:off x="3181978" y="4609754"/>
            <a:ext cx="204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568851" y="4609754"/>
            <a:ext cx="24462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Consolas" pitchFamily="49" charset="0"/>
                <a:cs typeface="Consolas" pitchFamily="49" charset="0"/>
              </a:rPr>
              <a:t>Bu molaları arkadaş edinmek veya jürilerle münazara hakkında konuşmak için kullanabilirsiniz.</a:t>
            </a:r>
          </a:p>
        </p:txBody>
      </p:sp>
      <p:grpSp>
        <p:nvGrpSpPr>
          <p:cNvPr id="58" name="Group 110">
            <a:extLst>
              <a:ext uri="{FF2B5EF4-FFF2-40B4-BE49-F238E27FC236}">
                <a16:creationId xmlns:a16="http://schemas.microsoft.com/office/drawing/2014/main" id="{E2AAC490-17F5-4D6D-BFAD-206882111FD1}"/>
              </a:ext>
            </a:extLst>
          </p:cNvPr>
          <p:cNvGrpSpPr/>
          <p:nvPr/>
        </p:nvGrpSpPr>
        <p:grpSpPr>
          <a:xfrm>
            <a:off x="3233928" y="2578969"/>
            <a:ext cx="723006" cy="785103"/>
            <a:chOff x="4835382" y="73243"/>
            <a:chExt cx="2920830" cy="3227535"/>
          </a:xfrm>
          <a:solidFill>
            <a:schemeClr val="tx1"/>
          </a:solidFill>
        </p:grpSpPr>
        <p:sp>
          <p:nvSpPr>
            <p:cNvPr id="74" name="Freeform 111">
              <a:extLst>
                <a:ext uri="{FF2B5EF4-FFF2-40B4-BE49-F238E27FC236}">
                  <a16:creationId xmlns:a16="http://schemas.microsoft.com/office/drawing/2014/main" id="{00BEFB51-04E0-4B04-97D5-553A1481CEAC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5" name="Oval 37">
              <a:extLst>
                <a:ext uri="{FF2B5EF4-FFF2-40B4-BE49-F238E27FC236}">
                  <a16:creationId xmlns:a16="http://schemas.microsoft.com/office/drawing/2014/main" id="{2DEFD8B5-95A0-4902-8A6A-00FE840BB58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" name="Metin kutusu 10"/>
          <p:cNvSpPr txBox="1"/>
          <p:nvPr/>
        </p:nvSpPr>
        <p:spPr>
          <a:xfrm>
            <a:off x="4815082" y="2152295"/>
            <a:ext cx="2432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Consolas" pitchFamily="49" charset="0"/>
                <a:cs typeface="Consolas" pitchFamily="49" charset="0"/>
              </a:rPr>
              <a:t>Tur maçları bitince üst tura yükselenler açıklanır. 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7178061" y="4668293"/>
            <a:ext cx="2155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Consolas" pitchFamily="49" charset="0"/>
                <a:cs typeface="Consolas" pitchFamily="49" charset="0"/>
              </a:rPr>
              <a:t>Çeyrek final, yarı final ve final etapları oynanır.</a:t>
            </a:r>
          </a:p>
        </p:txBody>
      </p:sp>
      <p:sp>
        <p:nvSpPr>
          <p:cNvPr id="76" name="Rounded Rectangle 20">
            <a:extLst>
              <a:ext uri="{FF2B5EF4-FFF2-40B4-BE49-F238E27FC236}">
                <a16:creationId xmlns:a16="http://schemas.microsoft.com/office/drawing/2014/main" id="{193E6ADD-1B3D-46D7-B89D-CFBB1092CFD9}"/>
              </a:ext>
            </a:extLst>
          </p:cNvPr>
          <p:cNvSpPr>
            <a:spLocks noChangeAspect="1"/>
          </p:cNvSpPr>
          <p:nvPr/>
        </p:nvSpPr>
        <p:spPr>
          <a:xfrm rot="2160000">
            <a:off x="7610730" y="2479244"/>
            <a:ext cx="884449" cy="954307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7" name="Chord 14">
            <a:extLst>
              <a:ext uri="{FF2B5EF4-FFF2-40B4-BE49-F238E27FC236}">
                <a16:creationId xmlns:a16="http://schemas.microsoft.com/office/drawing/2014/main" id="{31AACB90-FB8F-4F78-8FAA-086F480E3DE6}"/>
              </a:ext>
            </a:extLst>
          </p:cNvPr>
          <p:cNvSpPr/>
          <p:nvPr/>
        </p:nvSpPr>
        <p:spPr>
          <a:xfrm>
            <a:off x="10047570" y="4693135"/>
            <a:ext cx="921400" cy="1113797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9333759" y="1876309"/>
            <a:ext cx="26423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Consolas" pitchFamily="49" charset="0"/>
                <a:cs typeface="Consolas" pitchFamily="49" charset="0"/>
              </a:rPr>
              <a:t>Şampiyon takım ve turnuvanın en iyi konuşmacısı açıklanır, ödülleri verilir.</a:t>
            </a:r>
          </a:p>
        </p:txBody>
      </p:sp>
    </p:spTree>
    <p:extLst>
      <p:ext uri="{BB962C8B-B14F-4D97-AF65-F5344CB8AC3E}">
        <p14:creationId xmlns:p14="http://schemas.microsoft.com/office/powerpoint/2010/main" val="144820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6" grpId="0" animBg="1"/>
      <p:bldP spid="27" grpId="0" animBg="1"/>
      <p:bldP spid="39" grpId="0"/>
      <p:bldP spid="43" grpId="0"/>
      <p:bldP spid="44" grpId="0"/>
      <p:bldP spid="45" grpId="0"/>
      <p:bldP spid="46" grpId="0"/>
      <p:bldP spid="50" grpId="0"/>
      <p:bldP spid="51" grpId="0" animBg="1"/>
      <p:bldP spid="10" grpId="0"/>
      <p:bldP spid="11" grpId="0"/>
      <p:bldP spid="13" grpId="0"/>
      <p:bldP spid="76" grpId="0" animBg="1"/>
      <p:bldP spid="77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EBBDCC75-D59D-4995-8A87-ABD2C9BA4578}"/>
              </a:ext>
            </a:extLst>
          </p:cNvPr>
          <p:cNvGrpSpPr/>
          <p:nvPr/>
        </p:nvGrpSpPr>
        <p:grpSpPr>
          <a:xfrm>
            <a:off x="426471" y="1"/>
            <a:ext cx="9925367" cy="6858000"/>
            <a:chOff x="4549775" y="1466850"/>
            <a:chExt cx="3092450" cy="392271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A724F6-CC61-4EAF-B004-6F02D61BF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5" y="1466850"/>
              <a:ext cx="3092450" cy="3922713"/>
            </a:xfrm>
            <a:custGeom>
              <a:avLst/>
              <a:gdLst>
                <a:gd name="T0" fmla="*/ 1387 w 4410"/>
                <a:gd name="T1" fmla="*/ 2798 h 2798"/>
                <a:gd name="T2" fmla="*/ 2876 w 4410"/>
                <a:gd name="T3" fmla="*/ 2392 h 2798"/>
                <a:gd name="T4" fmla="*/ 3712 w 4410"/>
                <a:gd name="T5" fmla="*/ 1825 h 2798"/>
                <a:gd name="T6" fmla="*/ 2634 w 4410"/>
                <a:gd name="T7" fmla="*/ 1144 h 2798"/>
                <a:gd name="T8" fmla="*/ 3364 w 4410"/>
                <a:gd name="T9" fmla="*/ 921 h 2798"/>
                <a:gd name="T10" fmla="*/ 4107 w 4410"/>
                <a:gd name="T11" fmla="*/ 631 h 2798"/>
                <a:gd name="T12" fmla="*/ 3500 w 4410"/>
                <a:gd name="T13" fmla="*/ 372 h 2798"/>
                <a:gd name="T14" fmla="*/ 3802 w 4410"/>
                <a:gd name="T15" fmla="*/ 184 h 2798"/>
                <a:gd name="T16" fmla="*/ 4410 w 4410"/>
                <a:gd name="T17" fmla="*/ 0 h 2798"/>
                <a:gd name="T18" fmla="*/ 4066 w 4410"/>
                <a:gd name="T19" fmla="*/ 0 h 2798"/>
                <a:gd name="T20" fmla="*/ 2835 w 4410"/>
                <a:gd name="T21" fmla="*/ 306 h 2798"/>
                <a:gd name="T22" fmla="*/ 3594 w 4410"/>
                <a:gd name="T23" fmla="*/ 621 h 2798"/>
                <a:gd name="T24" fmla="*/ 1949 w 4410"/>
                <a:gd name="T25" fmla="*/ 1104 h 2798"/>
                <a:gd name="T26" fmla="*/ 1939 w 4410"/>
                <a:gd name="T27" fmla="*/ 1191 h 2798"/>
                <a:gd name="T28" fmla="*/ 2829 w 4410"/>
                <a:gd name="T29" fmla="*/ 1822 h 2798"/>
                <a:gd name="T30" fmla="*/ 1136 w 4410"/>
                <a:gd name="T31" fmla="*/ 2243 h 2798"/>
                <a:gd name="T32" fmla="*/ 0 w 4410"/>
                <a:gd name="T33" fmla="*/ 2685 h 2798"/>
                <a:gd name="T34" fmla="*/ 0 w 4410"/>
                <a:gd name="T35" fmla="*/ 2798 h 2798"/>
                <a:gd name="T36" fmla="*/ 1387 w 4410"/>
                <a:gd name="T37" fmla="*/ 2798 h 2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10" h="2798">
                  <a:moveTo>
                    <a:pt x="1387" y="2798"/>
                  </a:moveTo>
                  <a:cubicBezTo>
                    <a:pt x="1590" y="2615"/>
                    <a:pt x="2359" y="2534"/>
                    <a:pt x="2876" y="2392"/>
                  </a:cubicBezTo>
                  <a:cubicBezTo>
                    <a:pt x="3505" y="2220"/>
                    <a:pt x="3693" y="2022"/>
                    <a:pt x="3712" y="1825"/>
                  </a:cubicBezTo>
                  <a:cubicBezTo>
                    <a:pt x="3765" y="1299"/>
                    <a:pt x="2623" y="1305"/>
                    <a:pt x="2634" y="1144"/>
                  </a:cubicBezTo>
                  <a:cubicBezTo>
                    <a:pt x="2644" y="1007"/>
                    <a:pt x="3129" y="948"/>
                    <a:pt x="3364" y="921"/>
                  </a:cubicBezTo>
                  <a:cubicBezTo>
                    <a:pt x="3739" y="879"/>
                    <a:pt x="4086" y="784"/>
                    <a:pt x="4107" y="631"/>
                  </a:cubicBezTo>
                  <a:cubicBezTo>
                    <a:pt x="4143" y="377"/>
                    <a:pt x="3608" y="403"/>
                    <a:pt x="3500" y="372"/>
                  </a:cubicBezTo>
                  <a:cubicBezTo>
                    <a:pt x="3181" y="282"/>
                    <a:pt x="3396" y="234"/>
                    <a:pt x="3802" y="184"/>
                  </a:cubicBezTo>
                  <a:cubicBezTo>
                    <a:pt x="4172" y="138"/>
                    <a:pt x="4365" y="106"/>
                    <a:pt x="4410" y="0"/>
                  </a:cubicBezTo>
                  <a:cubicBezTo>
                    <a:pt x="4066" y="0"/>
                    <a:pt x="4066" y="0"/>
                    <a:pt x="4066" y="0"/>
                  </a:cubicBezTo>
                  <a:cubicBezTo>
                    <a:pt x="3945" y="129"/>
                    <a:pt x="2829" y="68"/>
                    <a:pt x="2835" y="306"/>
                  </a:cubicBezTo>
                  <a:cubicBezTo>
                    <a:pt x="2839" y="481"/>
                    <a:pt x="3599" y="506"/>
                    <a:pt x="3594" y="621"/>
                  </a:cubicBezTo>
                  <a:cubicBezTo>
                    <a:pt x="3587" y="771"/>
                    <a:pt x="2144" y="733"/>
                    <a:pt x="1949" y="1104"/>
                  </a:cubicBezTo>
                  <a:cubicBezTo>
                    <a:pt x="1934" y="1133"/>
                    <a:pt x="1938" y="1156"/>
                    <a:pt x="1939" y="1191"/>
                  </a:cubicBezTo>
                  <a:cubicBezTo>
                    <a:pt x="1952" y="1468"/>
                    <a:pt x="2882" y="1583"/>
                    <a:pt x="2829" y="1822"/>
                  </a:cubicBezTo>
                  <a:cubicBezTo>
                    <a:pt x="2783" y="2029"/>
                    <a:pt x="2384" y="1941"/>
                    <a:pt x="1136" y="2243"/>
                  </a:cubicBezTo>
                  <a:cubicBezTo>
                    <a:pt x="939" y="2291"/>
                    <a:pt x="246" y="2452"/>
                    <a:pt x="0" y="2685"/>
                  </a:cubicBezTo>
                  <a:cubicBezTo>
                    <a:pt x="0" y="2798"/>
                    <a:pt x="0" y="2798"/>
                    <a:pt x="0" y="2798"/>
                  </a:cubicBezTo>
                  <a:lnTo>
                    <a:pt x="1387" y="279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87A8BD2-51F0-4E4F-B22A-0FB2D6507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5" y="1466850"/>
              <a:ext cx="3081338" cy="3763963"/>
            </a:xfrm>
            <a:custGeom>
              <a:avLst/>
              <a:gdLst>
                <a:gd name="T0" fmla="*/ 1387 w 4395"/>
                <a:gd name="T1" fmla="*/ 2685 h 2685"/>
                <a:gd name="T2" fmla="*/ 2876 w 4395"/>
                <a:gd name="T3" fmla="*/ 2292 h 2685"/>
                <a:gd name="T4" fmla="*/ 3712 w 4395"/>
                <a:gd name="T5" fmla="*/ 1742 h 2685"/>
                <a:gd name="T6" fmla="*/ 2634 w 4395"/>
                <a:gd name="T7" fmla="*/ 1082 h 2685"/>
                <a:gd name="T8" fmla="*/ 3364 w 4395"/>
                <a:gd name="T9" fmla="*/ 866 h 2685"/>
                <a:gd name="T10" fmla="*/ 4107 w 4395"/>
                <a:gd name="T11" fmla="*/ 585 h 2685"/>
                <a:gd name="T12" fmla="*/ 3500 w 4395"/>
                <a:gd name="T13" fmla="*/ 334 h 2685"/>
                <a:gd name="T14" fmla="*/ 3802 w 4395"/>
                <a:gd name="T15" fmla="*/ 152 h 2685"/>
                <a:gd name="T16" fmla="*/ 4395 w 4395"/>
                <a:gd name="T17" fmla="*/ 0 h 2685"/>
                <a:gd name="T18" fmla="*/ 4033 w 4395"/>
                <a:gd name="T19" fmla="*/ 0 h 2685"/>
                <a:gd name="T20" fmla="*/ 2840 w 4395"/>
                <a:gd name="T21" fmla="*/ 270 h 2685"/>
                <a:gd name="T22" fmla="*/ 3594 w 4395"/>
                <a:gd name="T23" fmla="*/ 575 h 2685"/>
                <a:gd name="T24" fmla="*/ 1940 w 4395"/>
                <a:gd name="T25" fmla="*/ 1122 h 2685"/>
                <a:gd name="T26" fmla="*/ 2829 w 4395"/>
                <a:gd name="T27" fmla="*/ 1739 h 2685"/>
                <a:gd name="T28" fmla="*/ 1136 w 4395"/>
                <a:gd name="T29" fmla="*/ 2147 h 2685"/>
                <a:gd name="T30" fmla="*/ 0 w 4395"/>
                <a:gd name="T31" fmla="*/ 2685 h 2685"/>
                <a:gd name="T32" fmla="*/ 1387 w 4395"/>
                <a:gd name="T33" fmla="*/ 2685 h 2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95" h="2685">
                  <a:moveTo>
                    <a:pt x="1387" y="2685"/>
                  </a:moveTo>
                  <a:cubicBezTo>
                    <a:pt x="1590" y="2508"/>
                    <a:pt x="2359" y="2429"/>
                    <a:pt x="2876" y="2292"/>
                  </a:cubicBezTo>
                  <a:cubicBezTo>
                    <a:pt x="3505" y="2125"/>
                    <a:pt x="3714" y="1934"/>
                    <a:pt x="3712" y="1742"/>
                  </a:cubicBezTo>
                  <a:cubicBezTo>
                    <a:pt x="3708" y="1359"/>
                    <a:pt x="2623" y="1238"/>
                    <a:pt x="2634" y="1082"/>
                  </a:cubicBezTo>
                  <a:cubicBezTo>
                    <a:pt x="2644" y="949"/>
                    <a:pt x="3129" y="892"/>
                    <a:pt x="3364" y="866"/>
                  </a:cubicBezTo>
                  <a:cubicBezTo>
                    <a:pt x="3739" y="825"/>
                    <a:pt x="4110" y="735"/>
                    <a:pt x="4107" y="585"/>
                  </a:cubicBezTo>
                  <a:cubicBezTo>
                    <a:pt x="4104" y="397"/>
                    <a:pt x="3608" y="364"/>
                    <a:pt x="3500" y="334"/>
                  </a:cubicBezTo>
                  <a:cubicBezTo>
                    <a:pt x="3181" y="247"/>
                    <a:pt x="3396" y="202"/>
                    <a:pt x="3802" y="152"/>
                  </a:cubicBezTo>
                  <a:cubicBezTo>
                    <a:pt x="4266" y="94"/>
                    <a:pt x="4362" y="62"/>
                    <a:pt x="4395" y="0"/>
                  </a:cubicBezTo>
                  <a:cubicBezTo>
                    <a:pt x="4033" y="0"/>
                    <a:pt x="4033" y="0"/>
                    <a:pt x="4033" y="0"/>
                  </a:cubicBezTo>
                  <a:cubicBezTo>
                    <a:pt x="3907" y="77"/>
                    <a:pt x="2921" y="89"/>
                    <a:pt x="2840" y="270"/>
                  </a:cubicBezTo>
                  <a:cubicBezTo>
                    <a:pt x="2773" y="419"/>
                    <a:pt x="3599" y="464"/>
                    <a:pt x="3594" y="575"/>
                  </a:cubicBezTo>
                  <a:cubicBezTo>
                    <a:pt x="3585" y="751"/>
                    <a:pt x="2014" y="702"/>
                    <a:pt x="1940" y="1122"/>
                  </a:cubicBezTo>
                  <a:cubicBezTo>
                    <a:pt x="1893" y="1387"/>
                    <a:pt x="2882" y="1508"/>
                    <a:pt x="2829" y="1739"/>
                  </a:cubicBezTo>
                  <a:cubicBezTo>
                    <a:pt x="2783" y="1940"/>
                    <a:pt x="2384" y="1854"/>
                    <a:pt x="1136" y="2147"/>
                  </a:cubicBezTo>
                  <a:cubicBezTo>
                    <a:pt x="907" y="2200"/>
                    <a:pt x="169" y="2442"/>
                    <a:pt x="0" y="2685"/>
                  </a:cubicBezTo>
                  <a:lnTo>
                    <a:pt x="1387" y="2685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65A7007-B6F4-40B9-882E-39A363A27E31}"/>
              </a:ext>
            </a:extLst>
          </p:cNvPr>
          <p:cNvSpPr txBox="1"/>
          <p:nvPr/>
        </p:nvSpPr>
        <p:spPr>
          <a:xfrm>
            <a:off x="495787" y="263549"/>
            <a:ext cx="65410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tr-TR" sz="5000" b="1" dirty="0">
                <a:latin typeface="Maiandra GD" pitchFamily="34" charset="0"/>
                <a:ea typeface="Noto Sans" panose="020B0502040504020204" pitchFamily="34"/>
                <a:cs typeface="Noto Sans" panose="020B0502040504020204" pitchFamily="34"/>
              </a:rPr>
              <a:t>Hazırlık Süreci</a:t>
            </a:r>
            <a:endParaRPr lang="en-GB" sz="5000" b="1" dirty="0">
              <a:latin typeface="Maiandra GD" pitchFamily="34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1CD51FE4-1BE9-4725-8C5E-D585E86C49EB}"/>
              </a:ext>
            </a:extLst>
          </p:cNvPr>
          <p:cNvGrpSpPr/>
          <p:nvPr/>
        </p:nvGrpSpPr>
        <p:grpSpPr>
          <a:xfrm>
            <a:off x="1916372" y="3860793"/>
            <a:ext cx="1462794" cy="2261827"/>
            <a:chOff x="7478257" y="2193205"/>
            <a:chExt cx="452893" cy="70018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C61A92C-7461-488B-B685-D8503D3CD944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EAFE7348-1270-48F4-B06C-3337B907A1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" name="Group 101">
            <a:extLst>
              <a:ext uri="{FF2B5EF4-FFF2-40B4-BE49-F238E27FC236}">
                <a16:creationId xmlns:a16="http://schemas.microsoft.com/office/drawing/2014/main" id="{043ABD47-F9C4-4180-B251-BA5EA328BD7A}"/>
              </a:ext>
            </a:extLst>
          </p:cNvPr>
          <p:cNvGrpSpPr/>
          <p:nvPr/>
        </p:nvGrpSpPr>
        <p:grpSpPr>
          <a:xfrm>
            <a:off x="107956" y="67734"/>
            <a:ext cx="10838038" cy="6701366"/>
            <a:chOff x="2943225" y="38100"/>
            <a:chExt cx="6305550" cy="6818313"/>
          </a:xfrm>
          <a:solidFill>
            <a:schemeClr val="bg1"/>
          </a:solidFill>
        </p:grpSpPr>
        <p:sp>
          <p:nvSpPr>
            <p:cNvPr id="103" name="Freeform 86">
              <a:extLst>
                <a:ext uri="{FF2B5EF4-FFF2-40B4-BE49-F238E27FC236}">
                  <a16:creationId xmlns:a16="http://schemas.microsoft.com/office/drawing/2014/main" id="{80F0C35D-6EE0-4A50-A875-08A1FCAEB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5" y="6856413"/>
              <a:ext cx="6305550" cy="0"/>
            </a:xfrm>
            <a:custGeom>
              <a:avLst/>
              <a:gdLst>
                <a:gd name="T0" fmla="*/ 0 w 15350"/>
                <a:gd name="T1" fmla="*/ 15350 w 15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5350">
                  <a:moveTo>
                    <a:pt x="0" y="0"/>
                  </a:moveTo>
                  <a:cubicBezTo>
                    <a:pt x="5120" y="0"/>
                    <a:pt x="10235" y="0"/>
                    <a:pt x="153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9">
              <a:extLst>
                <a:ext uri="{FF2B5EF4-FFF2-40B4-BE49-F238E27FC236}">
                  <a16:creationId xmlns:a16="http://schemas.microsoft.com/office/drawing/2014/main" id="{A154FF12-18DB-454D-AEBB-AEE97A349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25" y="5073650"/>
              <a:ext cx="330200" cy="195263"/>
            </a:xfrm>
            <a:custGeom>
              <a:avLst/>
              <a:gdLst>
                <a:gd name="T0" fmla="*/ 15 w 803"/>
                <a:gd name="T1" fmla="*/ 238 h 238"/>
                <a:gd name="T2" fmla="*/ 0 w 803"/>
                <a:gd name="T3" fmla="*/ 176 h 238"/>
                <a:gd name="T4" fmla="*/ 789 w 803"/>
                <a:gd name="T5" fmla="*/ 0 h 238"/>
                <a:gd name="T6" fmla="*/ 803 w 803"/>
                <a:gd name="T7" fmla="*/ 56 h 238"/>
                <a:gd name="T8" fmla="*/ 15 w 803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238">
                  <a:moveTo>
                    <a:pt x="15" y="238"/>
                  </a:moveTo>
                  <a:cubicBezTo>
                    <a:pt x="10" y="218"/>
                    <a:pt x="5" y="199"/>
                    <a:pt x="0" y="176"/>
                  </a:cubicBezTo>
                  <a:cubicBezTo>
                    <a:pt x="264" y="117"/>
                    <a:pt x="525" y="59"/>
                    <a:pt x="789" y="0"/>
                  </a:cubicBezTo>
                  <a:cubicBezTo>
                    <a:pt x="795" y="22"/>
                    <a:pt x="799" y="40"/>
                    <a:pt x="803" y="56"/>
                  </a:cubicBezTo>
                  <a:cubicBezTo>
                    <a:pt x="769" y="77"/>
                    <a:pt x="175" y="214"/>
                    <a:pt x="15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90">
              <a:extLst>
                <a:ext uri="{FF2B5EF4-FFF2-40B4-BE49-F238E27FC236}">
                  <a16:creationId xmlns:a16="http://schemas.microsoft.com/office/drawing/2014/main" id="{34BE5A1F-E8DD-4233-81A0-9CD1CD122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350" y="5321300"/>
              <a:ext cx="330200" cy="184150"/>
            </a:xfrm>
            <a:custGeom>
              <a:avLst/>
              <a:gdLst>
                <a:gd name="T0" fmla="*/ 792 w 804"/>
                <a:gd name="T1" fmla="*/ 4 h 224"/>
                <a:gd name="T2" fmla="*/ 804 w 804"/>
                <a:gd name="T3" fmla="*/ 61 h 224"/>
                <a:gd name="T4" fmla="*/ 13 w 804"/>
                <a:gd name="T5" fmla="*/ 224 h 224"/>
                <a:gd name="T6" fmla="*/ 2 w 804"/>
                <a:gd name="T7" fmla="*/ 184 h 224"/>
                <a:gd name="T8" fmla="*/ 0 w 804"/>
                <a:gd name="T9" fmla="*/ 166 h 224"/>
                <a:gd name="T10" fmla="*/ 792 w 804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4" h="224">
                  <a:moveTo>
                    <a:pt x="792" y="4"/>
                  </a:moveTo>
                  <a:cubicBezTo>
                    <a:pt x="795" y="20"/>
                    <a:pt x="799" y="38"/>
                    <a:pt x="804" y="61"/>
                  </a:cubicBezTo>
                  <a:cubicBezTo>
                    <a:pt x="539" y="118"/>
                    <a:pt x="277" y="171"/>
                    <a:pt x="13" y="224"/>
                  </a:cubicBezTo>
                  <a:cubicBezTo>
                    <a:pt x="8" y="207"/>
                    <a:pt x="4" y="196"/>
                    <a:pt x="2" y="184"/>
                  </a:cubicBezTo>
                  <a:cubicBezTo>
                    <a:pt x="0" y="178"/>
                    <a:pt x="1" y="171"/>
                    <a:pt x="0" y="166"/>
                  </a:cubicBezTo>
                  <a:cubicBezTo>
                    <a:pt x="32" y="149"/>
                    <a:pt x="757" y="0"/>
                    <a:pt x="79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1">
              <a:extLst>
                <a:ext uri="{FF2B5EF4-FFF2-40B4-BE49-F238E27FC236}">
                  <a16:creationId xmlns:a16="http://schemas.microsoft.com/office/drawing/2014/main" id="{BCA7B6DD-0A17-41FC-AD03-599FCDDF3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75" y="5554663"/>
              <a:ext cx="331788" cy="204788"/>
            </a:xfrm>
            <a:custGeom>
              <a:avLst/>
              <a:gdLst>
                <a:gd name="T0" fmla="*/ 781 w 807"/>
                <a:gd name="T1" fmla="*/ 0 h 250"/>
                <a:gd name="T2" fmla="*/ 790 w 807"/>
                <a:gd name="T3" fmla="*/ 12 h 250"/>
                <a:gd name="T4" fmla="*/ 758 w 807"/>
                <a:gd name="T5" fmla="*/ 75 h 250"/>
                <a:gd name="T6" fmla="*/ 56 w 807"/>
                <a:gd name="T7" fmla="*/ 244 h 250"/>
                <a:gd name="T8" fmla="*/ 17 w 807"/>
                <a:gd name="T9" fmla="*/ 250 h 250"/>
                <a:gd name="T10" fmla="*/ 0 w 807"/>
                <a:gd name="T11" fmla="*/ 189 h 250"/>
                <a:gd name="T12" fmla="*/ 781 w 807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7" h="250">
                  <a:moveTo>
                    <a:pt x="781" y="0"/>
                  </a:moveTo>
                  <a:cubicBezTo>
                    <a:pt x="787" y="8"/>
                    <a:pt x="789" y="10"/>
                    <a:pt x="790" y="12"/>
                  </a:cubicBezTo>
                  <a:cubicBezTo>
                    <a:pt x="807" y="59"/>
                    <a:pt x="805" y="63"/>
                    <a:pt x="758" y="75"/>
                  </a:cubicBezTo>
                  <a:cubicBezTo>
                    <a:pt x="524" y="131"/>
                    <a:pt x="290" y="188"/>
                    <a:pt x="56" y="244"/>
                  </a:cubicBezTo>
                  <a:cubicBezTo>
                    <a:pt x="44" y="247"/>
                    <a:pt x="33" y="248"/>
                    <a:pt x="17" y="250"/>
                  </a:cubicBezTo>
                  <a:cubicBezTo>
                    <a:pt x="11" y="231"/>
                    <a:pt x="6" y="212"/>
                    <a:pt x="0" y="189"/>
                  </a:cubicBezTo>
                  <a:cubicBezTo>
                    <a:pt x="261" y="120"/>
                    <a:pt x="521" y="58"/>
                    <a:pt x="7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2">
              <a:extLst>
                <a:ext uri="{FF2B5EF4-FFF2-40B4-BE49-F238E27FC236}">
                  <a16:creationId xmlns:a16="http://schemas.microsoft.com/office/drawing/2014/main" id="{87492318-48DD-4AF8-B833-3865E380F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4754563"/>
              <a:ext cx="323850" cy="255588"/>
            </a:xfrm>
            <a:custGeom>
              <a:avLst/>
              <a:gdLst>
                <a:gd name="T0" fmla="*/ 765 w 790"/>
                <a:gd name="T1" fmla="*/ 0 h 311"/>
                <a:gd name="T2" fmla="*/ 790 w 790"/>
                <a:gd name="T3" fmla="*/ 58 h 311"/>
                <a:gd name="T4" fmla="*/ 749 w 790"/>
                <a:gd name="T5" fmla="*/ 78 h 311"/>
                <a:gd name="T6" fmla="*/ 200 w 790"/>
                <a:gd name="T7" fmla="*/ 261 h 311"/>
                <a:gd name="T8" fmla="*/ 19 w 790"/>
                <a:gd name="T9" fmla="*/ 311 h 311"/>
                <a:gd name="T10" fmla="*/ 0 w 790"/>
                <a:gd name="T11" fmla="*/ 246 h 311"/>
                <a:gd name="T12" fmla="*/ 765 w 790"/>
                <a:gd name="T13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311">
                  <a:moveTo>
                    <a:pt x="765" y="0"/>
                  </a:moveTo>
                  <a:cubicBezTo>
                    <a:pt x="774" y="21"/>
                    <a:pt x="781" y="38"/>
                    <a:pt x="790" y="58"/>
                  </a:cubicBezTo>
                  <a:cubicBezTo>
                    <a:pt x="775" y="66"/>
                    <a:pt x="762" y="73"/>
                    <a:pt x="749" y="78"/>
                  </a:cubicBezTo>
                  <a:cubicBezTo>
                    <a:pt x="570" y="151"/>
                    <a:pt x="386" y="208"/>
                    <a:pt x="200" y="261"/>
                  </a:cubicBezTo>
                  <a:cubicBezTo>
                    <a:pt x="142" y="277"/>
                    <a:pt x="83" y="293"/>
                    <a:pt x="19" y="311"/>
                  </a:cubicBezTo>
                  <a:cubicBezTo>
                    <a:pt x="12" y="289"/>
                    <a:pt x="7" y="270"/>
                    <a:pt x="0" y="246"/>
                  </a:cubicBezTo>
                  <a:cubicBezTo>
                    <a:pt x="260" y="175"/>
                    <a:pt x="515" y="103"/>
                    <a:pt x="7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3">
              <a:extLst>
                <a:ext uri="{FF2B5EF4-FFF2-40B4-BE49-F238E27FC236}">
                  <a16:creationId xmlns:a16="http://schemas.microsoft.com/office/drawing/2014/main" id="{3E4C61FA-3624-4BF4-B4F7-72E3C2B3F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513" y="5840413"/>
              <a:ext cx="323850" cy="257175"/>
            </a:xfrm>
            <a:custGeom>
              <a:avLst/>
              <a:gdLst>
                <a:gd name="T0" fmla="*/ 22 w 787"/>
                <a:gd name="T1" fmla="*/ 314 h 314"/>
                <a:gd name="T2" fmla="*/ 0 w 787"/>
                <a:gd name="T3" fmla="*/ 257 h 314"/>
                <a:gd name="T4" fmla="*/ 770 w 787"/>
                <a:gd name="T5" fmla="*/ 0 h 314"/>
                <a:gd name="T6" fmla="*/ 787 w 787"/>
                <a:gd name="T7" fmla="*/ 59 h 314"/>
                <a:gd name="T8" fmla="*/ 22 w 787"/>
                <a:gd name="T9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" h="314">
                  <a:moveTo>
                    <a:pt x="22" y="314"/>
                  </a:moveTo>
                  <a:cubicBezTo>
                    <a:pt x="15" y="295"/>
                    <a:pt x="8" y="278"/>
                    <a:pt x="0" y="257"/>
                  </a:cubicBezTo>
                  <a:cubicBezTo>
                    <a:pt x="254" y="159"/>
                    <a:pt x="509" y="76"/>
                    <a:pt x="770" y="0"/>
                  </a:cubicBezTo>
                  <a:cubicBezTo>
                    <a:pt x="777" y="23"/>
                    <a:pt x="782" y="41"/>
                    <a:pt x="787" y="59"/>
                  </a:cubicBezTo>
                  <a:cubicBezTo>
                    <a:pt x="531" y="145"/>
                    <a:pt x="279" y="229"/>
                    <a:pt x="22" y="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94">
              <a:extLst>
                <a:ext uri="{FF2B5EF4-FFF2-40B4-BE49-F238E27FC236}">
                  <a16:creationId xmlns:a16="http://schemas.microsoft.com/office/drawing/2014/main" id="{CBEE9D19-28B6-4CD6-9909-7305972BE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8400" y="2874963"/>
              <a:ext cx="130175" cy="155575"/>
            </a:xfrm>
            <a:custGeom>
              <a:avLst/>
              <a:gdLst>
                <a:gd name="T0" fmla="*/ 23 w 316"/>
                <a:gd name="T1" fmla="*/ 0 h 190"/>
                <a:gd name="T2" fmla="*/ 316 w 316"/>
                <a:gd name="T3" fmla="*/ 147 h 190"/>
                <a:gd name="T4" fmla="*/ 296 w 316"/>
                <a:gd name="T5" fmla="*/ 190 h 190"/>
                <a:gd name="T6" fmla="*/ 0 w 316"/>
                <a:gd name="T7" fmla="*/ 40 h 190"/>
                <a:gd name="T8" fmla="*/ 23 w 316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190">
                  <a:moveTo>
                    <a:pt x="23" y="0"/>
                  </a:moveTo>
                  <a:cubicBezTo>
                    <a:pt x="124" y="50"/>
                    <a:pt x="218" y="98"/>
                    <a:pt x="316" y="147"/>
                  </a:cubicBezTo>
                  <a:cubicBezTo>
                    <a:pt x="309" y="161"/>
                    <a:pt x="303" y="173"/>
                    <a:pt x="296" y="190"/>
                  </a:cubicBezTo>
                  <a:cubicBezTo>
                    <a:pt x="194" y="145"/>
                    <a:pt x="96" y="99"/>
                    <a:pt x="0" y="40"/>
                  </a:cubicBezTo>
                  <a:cubicBezTo>
                    <a:pt x="8" y="26"/>
                    <a:pt x="15" y="1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5">
              <a:extLst>
                <a:ext uri="{FF2B5EF4-FFF2-40B4-BE49-F238E27FC236}">
                  <a16:creationId xmlns:a16="http://schemas.microsoft.com/office/drawing/2014/main" id="{9E74DF55-1E3F-49BA-BDE4-50AC898FE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425" y="3732213"/>
              <a:ext cx="128588" cy="165100"/>
            </a:xfrm>
            <a:custGeom>
              <a:avLst/>
              <a:gdLst>
                <a:gd name="T0" fmla="*/ 0 w 312"/>
                <a:gd name="T1" fmla="*/ 42 h 202"/>
                <a:gd name="T2" fmla="*/ 22 w 312"/>
                <a:gd name="T3" fmla="*/ 0 h 202"/>
                <a:gd name="T4" fmla="*/ 312 w 312"/>
                <a:gd name="T5" fmla="*/ 160 h 202"/>
                <a:gd name="T6" fmla="*/ 286 w 312"/>
                <a:gd name="T7" fmla="*/ 202 h 202"/>
                <a:gd name="T8" fmla="*/ 0 w 312"/>
                <a:gd name="T9" fmla="*/ 4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202">
                  <a:moveTo>
                    <a:pt x="0" y="42"/>
                  </a:moveTo>
                  <a:cubicBezTo>
                    <a:pt x="8" y="27"/>
                    <a:pt x="14" y="16"/>
                    <a:pt x="22" y="0"/>
                  </a:cubicBezTo>
                  <a:cubicBezTo>
                    <a:pt x="122" y="48"/>
                    <a:pt x="215" y="103"/>
                    <a:pt x="312" y="160"/>
                  </a:cubicBezTo>
                  <a:cubicBezTo>
                    <a:pt x="302" y="175"/>
                    <a:pt x="295" y="187"/>
                    <a:pt x="286" y="202"/>
                  </a:cubicBezTo>
                  <a:cubicBezTo>
                    <a:pt x="190" y="148"/>
                    <a:pt x="97" y="97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6">
              <a:extLst>
                <a:ext uri="{FF2B5EF4-FFF2-40B4-BE49-F238E27FC236}">
                  <a16:creationId xmlns:a16="http://schemas.microsoft.com/office/drawing/2014/main" id="{53F9CBA2-34C2-410F-925E-A060AE8DB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1000" y="3297238"/>
              <a:ext cx="133350" cy="142875"/>
            </a:xfrm>
            <a:custGeom>
              <a:avLst/>
              <a:gdLst>
                <a:gd name="T0" fmla="*/ 322 w 322"/>
                <a:gd name="T1" fmla="*/ 127 h 174"/>
                <a:gd name="T2" fmla="*/ 304 w 322"/>
                <a:gd name="T3" fmla="*/ 174 h 174"/>
                <a:gd name="T4" fmla="*/ 0 w 322"/>
                <a:gd name="T5" fmla="*/ 47 h 174"/>
                <a:gd name="T6" fmla="*/ 19 w 322"/>
                <a:gd name="T7" fmla="*/ 0 h 174"/>
                <a:gd name="T8" fmla="*/ 322 w 322"/>
                <a:gd name="T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174">
                  <a:moveTo>
                    <a:pt x="322" y="127"/>
                  </a:moveTo>
                  <a:cubicBezTo>
                    <a:pt x="316" y="143"/>
                    <a:pt x="311" y="156"/>
                    <a:pt x="304" y="174"/>
                  </a:cubicBezTo>
                  <a:cubicBezTo>
                    <a:pt x="201" y="131"/>
                    <a:pt x="103" y="90"/>
                    <a:pt x="0" y="47"/>
                  </a:cubicBezTo>
                  <a:cubicBezTo>
                    <a:pt x="7" y="31"/>
                    <a:pt x="12" y="18"/>
                    <a:pt x="19" y="0"/>
                  </a:cubicBezTo>
                  <a:cubicBezTo>
                    <a:pt x="121" y="42"/>
                    <a:pt x="220" y="84"/>
                    <a:pt x="322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7">
              <a:extLst>
                <a:ext uri="{FF2B5EF4-FFF2-40B4-BE49-F238E27FC236}">
                  <a16:creationId xmlns:a16="http://schemas.microsoft.com/office/drawing/2014/main" id="{01C3D2E1-6D32-4DB4-A7AB-A72B7A647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3095625"/>
              <a:ext cx="133350" cy="142875"/>
            </a:xfrm>
            <a:custGeom>
              <a:avLst/>
              <a:gdLst>
                <a:gd name="T0" fmla="*/ 0 w 323"/>
                <a:gd name="T1" fmla="*/ 47 h 174"/>
                <a:gd name="T2" fmla="*/ 20 w 323"/>
                <a:gd name="T3" fmla="*/ 0 h 174"/>
                <a:gd name="T4" fmla="*/ 323 w 323"/>
                <a:gd name="T5" fmla="*/ 126 h 174"/>
                <a:gd name="T6" fmla="*/ 305 w 323"/>
                <a:gd name="T7" fmla="*/ 174 h 174"/>
                <a:gd name="T8" fmla="*/ 0 w 323"/>
                <a:gd name="T9" fmla="*/ 4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174">
                  <a:moveTo>
                    <a:pt x="0" y="47"/>
                  </a:moveTo>
                  <a:cubicBezTo>
                    <a:pt x="8" y="29"/>
                    <a:pt x="13" y="17"/>
                    <a:pt x="20" y="0"/>
                  </a:cubicBezTo>
                  <a:cubicBezTo>
                    <a:pt x="121" y="42"/>
                    <a:pt x="219" y="83"/>
                    <a:pt x="323" y="126"/>
                  </a:cubicBezTo>
                  <a:cubicBezTo>
                    <a:pt x="317" y="142"/>
                    <a:pt x="311" y="156"/>
                    <a:pt x="305" y="174"/>
                  </a:cubicBezTo>
                  <a:cubicBezTo>
                    <a:pt x="202" y="131"/>
                    <a:pt x="104" y="90"/>
                    <a:pt x="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8">
              <a:extLst>
                <a:ext uri="{FF2B5EF4-FFF2-40B4-BE49-F238E27FC236}">
                  <a16:creationId xmlns:a16="http://schemas.microsoft.com/office/drawing/2014/main" id="{55879D9A-D6DB-450A-8AA6-FE49F80D0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9975" y="4445000"/>
              <a:ext cx="120650" cy="185738"/>
            </a:xfrm>
            <a:custGeom>
              <a:avLst/>
              <a:gdLst>
                <a:gd name="T0" fmla="*/ 19 w 291"/>
                <a:gd name="T1" fmla="*/ 226 h 226"/>
                <a:gd name="T2" fmla="*/ 6 w 291"/>
                <a:gd name="T3" fmla="*/ 204 h 226"/>
                <a:gd name="T4" fmla="*/ 0 w 291"/>
                <a:gd name="T5" fmla="*/ 180 h 226"/>
                <a:gd name="T6" fmla="*/ 251 w 291"/>
                <a:gd name="T7" fmla="*/ 0 h 226"/>
                <a:gd name="T8" fmla="*/ 291 w 291"/>
                <a:gd name="T9" fmla="*/ 28 h 226"/>
                <a:gd name="T10" fmla="*/ 19 w 291"/>
                <a:gd name="T11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226">
                  <a:moveTo>
                    <a:pt x="19" y="226"/>
                  </a:moveTo>
                  <a:cubicBezTo>
                    <a:pt x="13" y="215"/>
                    <a:pt x="8" y="210"/>
                    <a:pt x="6" y="204"/>
                  </a:cubicBezTo>
                  <a:cubicBezTo>
                    <a:pt x="3" y="198"/>
                    <a:pt x="2" y="192"/>
                    <a:pt x="0" y="180"/>
                  </a:cubicBezTo>
                  <a:cubicBezTo>
                    <a:pt x="91" y="134"/>
                    <a:pt x="182" y="84"/>
                    <a:pt x="251" y="0"/>
                  </a:cubicBezTo>
                  <a:cubicBezTo>
                    <a:pt x="264" y="9"/>
                    <a:pt x="276" y="17"/>
                    <a:pt x="291" y="28"/>
                  </a:cubicBezTo>
                  <a:cubicBezTo>
                    <a:pt x="219" y="122"/>
                    <a:pt x="123" y="176"/>
                    <a:pt x="19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9">
              <a:extLst>
                <a:ext uri="{FF2B5EF4-FFF2-40B4-BE49-F238E27FC236}">
                  <a16:creationId xmlns:a16="http://schemas.microsoft.com/office/drawing/2014/main" id="{E85B5991-2F06-45AC-BCEA-03B99A5EA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888" y="3505200"/>
              <a:ext cx="131763" cy="149225"/>
            </a:xfrm>
            <a:custGeom>
              <a:avLst/>
              <a:gdLst>
                <a:gd name="T0" fmla="*/ 0 w 320"/>
                <a:gd name="T1" fmla="*/ 45 h 181"/>
                <a:gd name="T2" fmla="*/ 11 w 320"/>
                <a:gd name="T3" fmla="*/ 16 h 181"/>
                <a:gd name="T4" fmla="*/ 24 w 320"/>
                <a:gd name="T5" fmla="*/ 0 h 181"/>
                <a:gd name="T6" fmla="*/ 320 w 320"/>
                <a:gd name="T7" fmla="*/ 135 h 181"/>
                <a:gd name="T8" fmla="*/ 298 w 320"/>
                <a:gd name="T9" fmla="*/ 181 h 181"/>
                <a:gd name="T10" fmla="*/ 0 w 320"/>
                <a:gd name="T11" fmla="*/ 4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181">
                  <a:moveTo>
                    <a:pt x="0" y="45"/>
                  </a:moveTo>
                  <a:cubicBezTo>
                    <a:pt x="5" y="31"/>
                    <a:pt x="7" y="23"/>
                    <a:pt x="11" y="16"/>
                  </a:cubicBezTo>
                  <a:cubicBezTo>
                    <a:pt x="13" y="12"/>
                    <a:pt x="17" y="8"/>
                    <a:pt x="24" y="0"/>
                  </a:cubicBezTo>
                  <a:cubicBezTo>
                    <a:pt x="121" y="44"/>
                    <a:pt x="218" y="89"/>
                    <a:pt x="320" y="135"/>
                  </a:cubicBezTo>
                  <a:cubicBezTo>
                    <a:pt x="312" y="152"/>
                    <a:pt x="306" y="164"/>
                    <a:pt x="298" y="181"/>
                  </a:cubicBezTo>
                  <a:cubicBezTo>
                    <a:pt x="198" y="135"/>
                    <a:pt x="101" y="91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0">
              <a:extLst>
                <a:ext uri="{FF2B5EF4-FFF2-40B4-BE49-F238E27FC236}">
                  <a16:creationId xmlns:a16="http://schemas.microsoft.com/office/drawing/2014/main" id="{001DDCAA-C90E-485B-B7C4-1CD7AE42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675" y="4010025"/>
              <a:ext cx="107950" cy="217488"/>
            </a:xfrm>
            <a:custGeom>
              <a:avLst/>
              <a:gdLst>
                <a:gd name="T0" fmla="*/ 0 w 262"/>
                <a:gd name="T1" fmla="*/ 37 h 266"/>
                <a:gd name="T2" fmla="*/ 32 w 262"/>
                <a:gd name="T3" fmla="*/ 0 h 266"/>
                <a:gd name="T4" fmla="*/ 262 w 262"/>
                <a:gd name="T5" fmla="*/ 238 h 266"/>
                <a:gd name="T6" fmla="*/ 242 w 262"/>
                <a:gd name="T7" fmla="*/ 256 h 266"/>
                <a:gd name="T8" fmla="*/ 221 w 262"/>
                <a:gd name="T9" fmla="*/ 266 h 266"/>
                <a:gd name="T10" fmla="*/ 0 w 262"/>
                <a:gd name="T11" fmla="*/ 3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266">
                  <a:moveTo>
                    <a:pt x="0" y="37"/>
                  </a:moveTo>
                  <a:cubicBezTo>
                    <a:pt x="13" y="22"/>
                    <a:pt x="21" y="13"/>
                    <a:pt x="32" y="0"/>
                  </a:cubicBezTo>
                  <a:cubicBezTo>
                    <a:pt x="122" y="69"/>
                    <a:pt x="202" y="142"/>
                    <a:pt x="262" y="238"/>
                  </a:cubicBezTo>
                  <a:cubicBezTo>
                    <a:pt x="253" y="246"/>
                    <a:pt x="248" y="252"/>
                    <a:pt x="242" y="256"/>
                  </a:cubicBezTo>
                  <a:cubicBezTo>
                    <a:pt x="236" y="259"/>
                    <a:pt x="230" y="261"/>
                    <a:pt x="221" y="266"/>
                  </a:cubicBezTo>
                  <a:cubicBezTo>
                    <a:pt x="162" y="177"/>
                    <a:pt x="85" y="106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1">
              <a:extLst>
                <a:ext uri="{FF2B5EF4-FFF2-40B4-BE49-F238E27FC236}">
                  <a16:creationId xmlns:a16="http://schemas.microsoft.com/office/drawing/2014/main" id="{ABB4DFBA-86F4-4FDB-BB1E-82A995FC0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1908175"/>
              <a:ext cx="103188" cy="61913"/>
            </a:xfrm>
            <a:custGeom>
              <a:avLst/>
              <a:gdLst>
                <a:gd name="T0" fmla="*/ 248 w 251"/>
                <a:gd name="T1" fmla="*/ 34 h 76"/>
                <a:gd name="T2" fmla="*/ 98 w 251"/>
                <a:gd name="T3" fmla="*/ 59 h 76"/>
                <a:gd name="T4" fmla="*/ 36 w 251"/>
                <a:gd name="T5" fmla="*/ 68 h 76"/>
                <a:gd name="T6" fmla="*/ 3 w 251"/>
                <a:gd name="T7" fmla="*/ 56 h 76"/>
                <a:gd name="T8" fmla="*/ 33 w 251"/>
                <a:gd name="T9" fmla="*/ 33 h 76"/>
                <a:gd name="T10" fmla="*/ 135 w 251"/>
                <a:gd name="T11" fmla="*/ 16 h 76"/>
                <a:gd name="T12" fmla="*/ 225 w 251"/>
                <a:gd name="T13" fmla="*/ 3 h 76"/>
                <a:gd name="T14" fmla="*/ 248 w 251"/>
                <a:gd name="T15" fmla="*/ 3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1" h="76">
                  <a:moveTo>
                    <a:pt x="248" y="34"/>
                  </a:moveTo>
                  <a:cubicBezTo>
                    <a:pt x="197" y="43"/>
                    <a:pt x="148" y="51"/>
                    <a:pt x="98" y="59"/>
                  </a:cubicBezTo>
                  <a:cubicBezTo>
                    <a:pt x="77" y="62"/>
                    <a:pt x="57" y="66"/>
                    <a:pt x="36" y="68"/>
                  </a:cubicBezTo>
                  <a:cubicBezTo>
                    <a:pt x="23" y="69"/>
                    <a:pt x="7" y="76"/>
                    <a:pt x="3" y="56"/>
                  </a:cubicBezTo>
                  <a:cubicBezTo>
                    <a:pt x="0" y="34"/>
                    <a:pt x="20" y="35"/>
                    <a:pt x="33" y="33"/>
                  </a:cubicBezTo>
                  <a:cubicBezTo>
                    <a:pt x="67" y="26"/>
                    <a:pt x="101" y="22"/>
                    <a:pt x="135" y="16"/>
                  </a:cubicBezTo>
                  <a:cubicBezTo>
                    <a:pt x="165" y="12"/>
                    <a:pt x="195" y="7"/>
                    <a:pt x="225" y="3"/>
                  </a:cubicBezTo>
                  <a:cubicBezTo>
                    <a:pt x="244" y="0"/>
                    <a:pt x="251" y="10"/>
                    <a:pt x="24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2">
              <a:extLst>
                <a:ext uri="{FF2B5EF4-FFF2-40B4-BE49-F238E27FC236}">
                  <a16:creationId xmlns:a16="http://schemas.microsoft.com/office/drawing/2014/main" id="{F52DC87E-5F2C-47BA-B4DD-611B1DD6C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1725" y="1847850"/>
              <a:ext cx="103188" cy="57150"/>
            </a:xfrm>
            <a:custGeom>
              <a:avLst/>
              <a:gdLst>
                <a:gd name="T0" fmla="*/ 19 w 252"/>
                <a:gd name="T1" fmla="*/ 71 h 71"/>
                <a:gd name="T2" fmla="*/ 3 w 252"/>
                <a:gd name="T3" fmla="*/ 53 h 71"/>
                <a:gd name="T4" fmla="*/ 23 w 252"/>
                <a:gd name="T5" fmla="*/ 34 h 71"/>
                <a:gd name="T6" fmla="*/ 220 w 252"/>
                <a:gd name="T7" fmla="*/ 2 h 71"/>
                <a:gd name="T8" fmla="*/ 248 w 252"/>
                <a:gd name="T9" fmla="*/ 15 h 71"/>
                <a:gd name="T10" fmla="*/ 226 w 252"/>
                <a:gd name="T11" fmla="*/ 37 h 71"/>
                <a:gd name="T12" fmla="*/ 77 w 252"/>
                <a:gd name="T13" fmla="*/ 61 h 71"/>
                <a:gd name="T14" fmla="*/ 19 w 252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71">
                  <a:moveTo>
                    <a:pt x="19" y="71"/>
                  </a:moveTo>
                  <a:cubicBezTo>
                    <a:pt x="15" y="66"/>
                    <a:pt x="5" y="61"/>
                    <a:pt x="3" y="53"/>
                  </a:cubicBezTo>
                  <a:cubicBezTo>
                    <a:pt x="0" y="39"/>
                    <a:pt x="13" y="36"/>
                    <a:pt x="23" y="34"/>
                  </a:cubicBezTo>
                  <a:cubicBezTo>
                    <a:pt x="89" y="23"/>
                    <a:pt x="154" y="12"/>
                    <a:pt x="220" y="2"/>
                  </a:cubicBezTo>
                  <a:cubicBezTo>
                    <a:pt x="232" y="0"/>
                    <a:pt x="245" y="0"/>
                    <a:pt x="248" y="15"/>
                  </a:cubicBezTo>
                  <a:cubicBezTo>
                    <a:pt x="252" y="32"/>
                    <a:pt x="239" y="35"/>
                    <a:pt x="226" y="37"/>
                  </a:cubicBezTo>
                  <a:cubicBezTo>
                    <a:pt x="177" y="45"/>
                    <a:pt x="127" y="53"/>
                    <a:pt x="77" y="61"/>
                  </a:cubicBezTo>
                  <a:cubicBezTo>
                    <a:pt x="60" y="64"/>
                    <a:pt x="43" y="67"/>
                    <a:pt x="1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03">
              <a:extLst>
                <a:ext uri="{FF2B5EF4-FFF2-40B4-BE49-F238E27FC236}">
                  <a16:creationId xmlns:a16="http://schemas.microsoft.com/office/drawing/2014/main" id="{24A26656-B76B-47F8-B61A-701E86253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938" y="2205038"/>
              <a:ext cx="100013" cy="77788"/>
            </a:xfrm>
            <a:custGeom>
              <a:avLst/>
              <a:gdLst>
                <a:gd name="T0" fmla="*/ 242 w 242"/>
                <a:gd name="T1" fmla="*/ 29 h 95"/>
                <a:gd name="T2" fmla="*/ 219 w 242"/>
                <a:gd name="T3" fmla="*/ 39 h 95"/>
                <a:gd name="T4" fmla="*/ 31 w 242"/>
                <a:gd name="T5" fmla="*/ 91 h 95"/>
                <a:gd name="T6" fmla="*/ 16 w 242"/>
                <a:gd name="T7" fmla="*/ 94 h 95"/>
                <a:gd name="T8" fmla="*/ 1 w 242"/>
                <a:gd name="T9" fmla="*/ 85 h 95"/>
                <a:gd name="T10" fmla="*/ 6 w 242"/>
                <a:gd name="T11" fmla="*/ 64 h 95"/>
                <a:gd name="T12" fmla="*/ 20 w 242"/>
                <a:gd name="T13" fmla="*/ 58 h 95"/>
                <a:gd name="T14" fmla="*/ 207 w 242"/>
                <a:gd name="T15" fmla="*/ 5 h 95"/>
                <a:gd name="T16" fmla="*/ 242 w 242"/>
                <a:gd name="T17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95">
                  <a:moveTo>
                    <a:pt x="242" y="29"/>
                  </a:moveTo>
                  <a:cubicBezTo>
                    <a:pt x="233" y="33"/>
                    <a:pt x="226" y="37"/>
                    <a:pt x="219" y="39"/>
                  </a:cubicBezTo>
                  <a:cubicBezTo>
                    <a:pt x="156" y="57"/>
                    <a:pt x="94" y="74"/>
                    <a:pt x="31" y="91"/>
                  </a:cubicBezTo>
                  <a:cubicBezTo>
                    <a:pt x="26" y="92"/>
                    <a:pt x="21" y="95"/>
                    <a:pt x="16" y="94"/>
                  </a:cubicBezTo>
                  <a:cubicBezTo>
                    <a:pt x="10" y="93"/>
                    <a:pt x="2" y="89"/>
                    <a:pt x="1" y="85"/>
                  </a:cubicBezTo>
                  <a:cubicBezTo>
                    <a:pt x="0" y="78"/>
                    <a:pt x="2" y="70"/>
                    <a:pt x="6" y="64"/>
                  </a:cubicBezTo>
                  <a:cubicBezTo>
                    <a:pt x="8" y="60"/>
                    <a:pt x="15" y="59"/>
                    <a:pt x="20" y="58"/>
                  </a:cubicBezTo>
                  <a:cubicBezTo>
                    <a:pt x="82" y="40"/>
                    <a:pt x="145" y="23"/>
                    <a:pt x="207" y="5"/>
                  </a:cubicBezTo>
                  <a:cubicBezTo>
                    <a:pt x="224" y="1"/>
                    <a:pt x="239" y="0"/>
                    <a:pt x="24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04">
              <a:extLst>
                <a:ext uri="{FF2B5EF4-FFF2-40B4-BE49-F238E27FC236}">
                  <a16:creationId xmlns:a16="http://schemas.microsoft.com/office/drawing/2014/main" id="{4C447A74-2616-4834-BCB5-F1D9A6FC0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0" y="1778000"/>
              <a:ext cx="103188" cy="61913"/>
            </a:xfrm>
            <a:custGeom>
              <a:avLst/>
              <a:gdLst>
                <a:gd name="T0" fmla="*/ 20 w 248"/>
                <a:gd name="T1" fmla="*/ 77 h 77"/>
                <a:gd name="T2" fmla="*/ 4 w 248"/>
                <a:gd name="T3" fmla="*/ 60 h 77"/>
                <a:gd name="T4" fmla="*/ 22 w 248"/>
                <a:gd name="T5" fmla="*/ 39 h 77"/>
                <a:gd name="T6" fmla="*/ 155 w 248"/>
                <a:gd name="T7" fmla="*/ 14 h 77"/>
                <a:gd name="T8" fmla="*/ 226 w 248"/>
                <a:gd name="T9" fmla="*/ 1 h 77"/>
                <a:gd name="T10" fmla="*/ 246 w 248"/>
                <a:gd name="T11" fmla="*/ 13 h 77"/>
                <a:gd name="T12" fmla="*/ 235 w 248"/>
                <a:gd name="T13" fmla="*/ 33 h 77"/>
                <a:gd name="T14" fmla="*/ 20 w 248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77">
                  <a:moveTo>
                    <a:pt x="20" y="77"/>
                  </a:moveTo>
                  <a:cubicBezTo>
                    <a:pt x="15" y="72"/>
                    <a:pt x="6" y="67"/>
                    <a:pt x="4" y="60"/>
                  </a:cubicBezTo>
                  <a:cubicBezTo>
                    <a:pt x="0" y="47"/>
                    <a:pt x="11" y="41"/>
                    <a:pt x="22" y="39"/>
                  </a:cubicBezTo>
                  <a:cubicBezTo>
                    <a:pt x="66" y="30"/>
                    <a:pt x="111" y="22"/>
                    <a:pt x="155" y="14"/>
                  </a:cubicBezTo>
                  <a:cubicBezTo>
                    <a:pt x="179" y="9"/>
                    <a:pt x="202" y="4"/>
                    <a:pt x="226" y="1"/>
                  </a:cubicBezTo>
                  <a:cubicBezTo>
                    <a:pt x="232" y="0"/>
                    <a:pt x="244" y="7"/>
                    <a:pt x="246" y="13"/>
                  </a:cubicBezTo>
                  <a:cubicBezTo>
                    <a:pt x="248" y="18"/>
                    <a:pt x="241" y="32"/>
                    <a:pt x="235" y="33"/>
                  </a:cubicBezTo>
                  <a:cubicBezTo>
                    <a:pt x="165" y="48"/>
                    <a:pt x="95" y="62"/>
                    <a:pt x="20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5">
              <a:extLst>
                <a:ext uri="{FF2B5EF4-FFF2-40B4-BE49-F238E27FC236}">
                  <a16:creationId xmlns:a16="http://schemas.microsoft.com/office/drawing/2014/main" id="{6CA85A20-84D6-4E67-91A8-1C69DA8D1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0" y="1970088"/>
              <a:ext cx="104775" cy="61913"/>
            </a:xfrm>
            <a:custGeom>
              <a:avLst/>
              <a:gdLst>
                <a:gd name="T0" fmla="*/ 243 w 253"/>
                <a:gd name="T1" fmla="*/ 0 h 75"/>
                <a:gd name="T2" fmla="*/ 234 w 253"/>
                <a:gd name="T3" fmla="*/ 37 h 75"/>
                <a:gd name="T4" fmla="*/ 12 w 253"/>
                <a:gd name="T5" fmla="*/ 75 h 75"/>
                <a:gd name="T6" fmla="*/ 20 w 253"/>
                <a:gd name="T7" fmla="*/ 38 h 75"/>
                <a:gd name="T8" fmla="*/ 243 w 25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75">
                  <a:moveTo>
                    <a:pt x="243" y="0"/>
                  </a:moveTo>
                  <a:cubicBezTo>
                    <a:pt x="253" y="22"/>
                    <a:pt x="252" y="34"/>
                    <a:pt x="234" y="37"/>
                  </a:cubicBezTo>
                  <a:cubicBezTo>
                    <a:pt x="160" y="50"/>
                    <a:pt x="86" y="62"/>
                    <a:pt x="12" y="75"/>
                  </a:cubicBezTo>
                  <a:cubicBezTo>
                    <a:pt x="1" y="56"/>
                    <a:pt x="0" y="42"/>
                    <a:pt x="20" y="38"/>
                  </a:cubicBezTo>
                  <a:cubicBezTo>
                    <a:pt x="94" y="25"/>
                    <a:pt x="168" y="13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6">
              <a:extLst>
                <a:ext uri="{FF2B5EF4-FFF2-40B4-BE49-F238E27FC236}">
                  <a16:creationId xmlns:a16="http://schemas.microsoft.com/office/drawing/2014/main" id="{4A0F0213-9D50-4A01-A1B7-99A91691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2497138"/>
              <a:ext cx="57150" cy="184150"/>
            </a:xfrm>
            <a:custGeom>
              <a:avLst/>
              <a:gdLst>
                <a:gd name="T0" fmla="*/ 139 w 139"/>
                <a:gd name="T1" fmla="*/ 29 h 223"/>
                <a:gd name="T2" fmla="*/ 36 w 139"/>
                <a:gd name="T3" fmla="*/ 216 h 223"/>
                <a:gd name="T4" fmla="*/ 2 w 139"/>
                <a:gd name="T5" fmla="*/ 198 h 223"/>
                <a:gd name="T6" fmla="*/ 16 w 139"/>
                <a:gd name="T7" fmla="*/ 133 h 223"/>
                <a:gd name="T8" fmla="*/ 103 w 139"/>
                <a:gd name="T9" fmla="*/ 16 h 223"/>
                <a:gd name="T10" fmla="*/ 139 w 139"/>
                <a:gd name="T11" fmla="*/ 2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223">
                  <a:moveTo>
                    <a:pt x="139" y="29"/>
                  </a:moveTo>
                  <a:cubicBezTo>
                    <a:pt x="84" y="79"/>
                    <a:pt x="33" y="134"/>
                    <a:pt x="36" y="216"/>
                  </a:cubicBezTo>
                  <a:cubicBezTo>
                    <a:pt x="6" y="223"/>
                    <a:pt x="0" y="221"/>
                    <a:pt x="2" y="198"/>
                  </a:cubicBezTo>
                  <a:cubicBezTo>
                    <a:pt x="4" y="176"/>
                    <a:pt x="9" y="154"/>
                    <a:pt x="16" y="133"/>
                  </a:cubicBezTo>
                  <a:cubicBezTo>
                    <a:pt x="33" y="85"/>
                    <a:pt x="66" y="49"/>
                    <a:pt x="103" y="16"/>
                  </a:cubicBezTo>
                  <a:cubicBezTo>
                    <a:pt x="120" y="0"/>
                    <a:pt x="130" y="6"/>
                    <a:pt x="13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07">
              <a:extLst>
                <a:ext uri="{FF2B5EF4-FFF2-40B4-BE49-F238E27FC236}">
                  <a16:creationId xmlns:a16="http://schemas.microsoft.com/office/drawing/2014/main" id="{4BB3EDC8-2E2B-4630-BC6C-95FCFC68F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025" y="2116138"/>
              <a:ext cx="100013" cy="66675"/>
            </a:xfrm>
            <a:custGeom>
              <a:avLst/>
              <a:gdLst>
                <a:gd name="T0" fmla="*/ 228 w 246"/>
                <a:gd name="T1" fmla="*/ 0 h 82"/>
                <a:gd name="T2" fmla="*/ 242 w 246"/>
                <a:gd name="T3" fmla="*/ 17 h 82"/>
                <a:gd name="T4" fmla="*/ 224 w 246"/>
                <a:gd name="T5" fmla="*/ 37 h 82"/>
                <a:gd name="T6" fmla="*/ 72 w 246"/>
                <a:gd name="T7" fmla="*/ 71 h 82"/>
                <a:gd name="T8" fmla="*/ 21 w 246"/>
                <a:gd name="T9" fmla="*/ 81 h 82"/>
                <a:gd name="T10" fmla="*/ 0 w 246"/>
                <a:gd name="T11" fmla="*/ 69 h 82"/>
                <a:gd name="T12" fmla="*/ 14 w 246"/>
                <a:gd name="T13" fmla="*/ 49 h 82"/>
                <a:gd name="T14" fmla="*/ 44 w 246"/>
                <a:gd name="T15" fmla="*/ 41 h 82"/>
                <a:gd name="T16" fmla="*/ 199 w 246"/>
                <a:gd name="T17" fmla="*/ 6 h 82"/>
                <a:gd name="T18" fmla="*/ 228 w 246"/>
                <a:gd name="T1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82">
                  <a:moveTo>
                    <a:pt x="228" y="0"/>
                  </a:moveTo>
                  <a:cubicBezTo>
                    <a:pt x="232" y="5"/>
                    <a:pt x="240" y="10"/>
                    <a:pt x="242" y="17"/>
                  </a:cubicBezTo>
                  <a:cubicBezTo>
                    <a:pt x="246" y="30"/>
                    <a:pt x="235" y="35"/>
                    <a:pt x="224" y="37"/>
                  </a:cubicBezTo>
                  <a:cubicBezTo>
                    <a:pt x="173" y="48"/>
                    <a:pt x="123" y="59"/>
                    <a:pt x="72" y="71"/>
                  </a:cubicBezTo>
                  <a:cubicBezTo>
                    <a:pt x="55" y="74"/>
                    <a:pt x="38" y="80"/>
                    <a:pt x="21" y="81"/>
                  </a:cubicBezTo>
                  <a:cubicBezTo>
                    <a:pt x="15" y="82"/>
                    <a:pt x="7" y="74"/>
                    <a:pt x="0" y="69"/>
                  </a:cubicBezTo>
                  <a:cubicBezTo>
                    <a:pt x="4" y="63"/>
                    <a:pt x="7" y="53"/>
                    <a:pt x="14" y="49"/>
                  </a:cubicBezTo>
                  <a:cubicBezTo>
                    <a:pt x="22" y="44"/>
                    <a:pt x="34" y="43"/>
                    <a:pt x="44" y="41"/>
                  </a:cubicBezTo>
                  <a:cubicBezTo>
                    <a:pt x="96" y="29"/>
                    <a:pt x="148" y="18"/>
                    <a:pt x="199" y="6"/>
                  </a:cubicBezTo>
                  <a:cubicBezTo>
                    <a:pt x="207" y="4"/>
                    <a:pt x="215" y="3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8">
              <a:extLst>
                <a:ext uri="{FF2B5EF4-FFF2-40B4-BE49-F238E27FC236}">
                  <a16:creationId xmlns:a16="http://schemas.microsoft.com/office/drawing/2014/main" id="{DD9B6324-BCE7-497B-9B0E-FC44AAACE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525" y="2039938"/>
              <a:ext cx="103188" cy="61913"/>
            </a:xfrm>
            <a:custGeom>
              <a:avLst/>
              <a:gdLst>
                <a:gd name="T0" fmla="*/ 11 w 252"/>
                <a:gd name="T1" fmla="*/ 76 h 76"/>
                <a:gd name="T2" fmla="*/ 20 w 252"/>
                <a:gd name="T3" fmla="*/ 40 h 76"/>
                <a:gd name="T4" fmla="*/ 227 w 252"/>
                <a:gd name="T5" fmla="*/ 1 h 76"/>
                <a:gd name="T6" fmla="*/ 247 w 252"/>
                <a:gd name="T7" fmla="*/ 13 h 76"/>
                <a:gd name="T8" fmla="*/ 232 w 252"/>
                <a:gd name="T9" fmla="*/ 35 h 76"/>
                <a:gd name="T10" fmla="*/ 69 w 252"/>
                <a:gd name="T11" fmla="*/ 66 h 76"/>
                <a:gd name="T12" fmla="*/ 11 w 252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76">
                  <a:moveTo>
                    <a:pt x="11" y="76"/>
                  </a:moveTo>
                  <a:cubicBezTo>
                    <a:pt x="0" y="57"/>
                    <a:pt x="0" y="44"/>
                    <a:pt x="20" y="40"/>
                  </a:cubicBezTo>
                  <a:cubicBezTo>
                    <a:pt x="89" y="26"/>
                    <a:pt x="158" y="13"/>
                    <a:pt x="227" y="1"/>
                  </a:cubicBezTo>
                  <a:cubicBezTo>
                    <a:pt x="233" y="0"/>
                    <a:pt x="245" y="7"/>
                    <a:pt x="247" y="13"/>
                  </a:cubicBezTo>
                  <a:cubicBezTo>
                    <a:pt x="252" y="24"/>
                    <a:pt x="245" y="32"/>
                    <a:pt x="232" y="35"/>
                  </a:cubicBezTo>
                  <a:cubicBezTo>
                    <a:pt x="178" y="45"/>
                    <a:pt x="123" y="56"/>
                    <a:pt x="69" y="66"/>
                  </a:cubicBezTo>
                  <a:cubicBezTo>
                    <a:pt x="50" y="70"/>
                    <a:pt x="30" y="73"/>
                    <a:pt x="1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9">
              <a:extLst>
                <a:ext uri="{FF2B5EF4-FFF2-40B4-BE49-F238E27FC236}">
                  <a16:creationId xmlns:a16="http://schemas.microsoft.com/office/drawing/2014/main" id="{C8C64B50-C695-4618-B886-562FA794E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025" y="2322513"/>
              <a:ext cx="101600" cy="98425"/>
            </a:xfrm>
            <a:custGeom>
              <a:avLst/>
              <a:gdLst>
                <a:gd name="T0" fmla="*/ 19 w 245"/>
                <a:gd name="T1" fmla="*/ 120 h 120"/>
                <a:gd name="T2" fmla="*/ 18 w 245"/>
                <a:gd name="T3" fmla="*/ 84 h 120"/>
                <a:gd name="T4" fmla="*/ 217 w 245"/>
                <a:gd name="T5" fmla="*/ 2 h 120"/>
                <a:gd name="T6" fmla="*/ 239 w 245"/>
                <a:gd name="T7" fmla="*/ 11 h 120"/>
                <a:gd name="T8" fmla="*/ 227 w 245"/>
                <a:gd name="T9" fmla="*/ 35 h 120"/>
                <a:gd name="T10" fmla="*/ 171 w 245"/>
                <a:gd name="T11" fmla="*/ 56 h 120"/>
                <a:gd name="T12" fmla="*/ 19 w 245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20">
                  <a:moveTo>
                    <a:pt x="19" y="120"/>
                  </a:moveTo>
                  <a:cubicBezTo>
                    <a:pt x="6" y="104"/>
                    <a:pt x="0" y="92"/>
                    <a:pt x="18" y="84"/>
                  </a:cubicBezTo>
                  <a:cubicBezTo>
                    <a:pt x="84" y="56"/>
                    <a:pt x="150" y="28"/>
                    <a:pt x="217" y="2"/>
                  </a:cubicBezTo>
                  <a:cubicBezTo>
                    <a:pt x="222" y="0"/>
                    <a:pt x="235" y="5"/>
                    <a:pt x="239" y="11"/>
                  </a:cubicBezTo>
                  <a:cubicBezTo>
                    <a:pt x="245" y="22"/>
                    <a:pt x="239" y="30"/>
                    <a:pt x="227" y="35"/>
                  </a:cubicBezTo>
                  <a:cubicBezTo>
                    <a:pt x="208" y="42"/>
                    <a:pt x="189" y="49"/>
                    <a:pt x="171" y="56"/>
                  </a:cubicBezTo>
                  <a:cubicBezTo>
                    <a:pt x="121" y="77"/>
                    <a:pt x="71" y="98"/>
                    <a:pt x="1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0">
              <a:extLst>
                <a:ext uri="{FF2B5EF4-FFF2-40B4-BE49-F238E27FC236}">
                  <a16:creationId xmlns:a16="http://schemas.microsoft.com/office/drawing/2014/main" id="{FEE7CA43-AB5D-46CE-B435-91ED7CACD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9075" y="1689100"/>
              <a:ext cx="103188" cy="73025"/>
            </a:xfrm>
            <a:custGeom>
              <a:avLst/>
              <a:gdLst>
                <a:gd name="T0" fmla="*/ 241 w 251"/>
                <a:gd name="T1" fmla="*/ 2 h 88"/>
                <a:gd name="T2" fmla="*/ 228 w 251"/>
                <a:gd name="T3" fmla="*/ 36 h 88"/>
                <a:gd name="T4" fmla="*/ 31 w 251"/>
                <a:gd name="T5" fmla="*/ 85 h 88"/>
                <a:gd name="T6" fmla="*/ 3 w 251"/>
                <a:gd name="T7" fmla="*/ 72 h 88"/>
                <a:gd name="T8" fmla="*/ 21 w 251"/>
                <a:gd name="T9" fmla="*/ 51 h 88"/>
                <a:gd name="T10" fmla="*/ 222 w 251"/>
                <a:gd name="T11" fmla="*/ 1 h 88"/>
                <a:gd name="T12" fmla="*/ 241 w 251"/>
                <a:gd name="T13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88">
                  <a:moveTo>
                    <a:pt x="241" y="2"/>
                  </a:moveTo>
                  <a:cubicBezTo>
                    <a:pt x="251" y="23"/>
                    <a:pt x="243" y="32"/>
                    <a:pt x="228" y="36"/>
                  </a:cubicBezTo>
                  <a:cubicBezTo>
                    <a:pt x="162" y="52"/>
                    <a:pt x="97" y="69"/>
                    <a:pt x="31" y="85"/>
                  </a:cubicBezTo>
                  <a:cubicBezTo>
                    <a:pt x="19" y="87"/>
                    <a:pt x="7" y="88"/>
                    <a:pt x="3" y="72"/>
                  </a:cubicBezTo>
                  <a:cubicBezTo>
                    <a:pt x="0" y="57"/>
                    <a:pt x="11" y="53"/>
                    <a:pt x="21" y="51"/>
                  </a:cubicBezTo>
                  <a:cubicBezTo>
                    <a:pt x="88" y="34"/>
                    <a:pt x="155" y="17"/>
                    <a:pt x="222" y="1"/>
                  </a:cubicBezTo>
                  <a:cubicBezTo>
                    <a:pt x="228" y="0"/>
                    <a:pt x="234" y="2"/>
                    <a:pt x="24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1">
              <a:extLst>
                <a:ext uri="{FF2B5EF4-FFF2-40B4-BE49-F238E27FC236}">
                  <a16:creationId xmlns:a16="http://schemas.microsoft.com/office/drawing/2014/main" id="{CDE48E1F-49B0-4DC1-B56A-52871089C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575" y="1565275"/>
              <a:ext cx="100013" cy="92075"/>
            </a:xfrm>
            <a:custGeom>
              <a:avLst/>
              <a:gdLst>
                <a:gd name="T0" fmla="*/ 228 w 244"/>
                <a:gd name="T1" fmla="*/ 0 h 111"/>
                <a:gd name="T2" fmla="*/ 224 w 244"/>
                <a:gd name="T3" fmla="*/ 37 h 111"/>
                <a:gd name="T4" fmla="*/ 29 w 244"/>
                <a:gd name="T5" fmla="*/ 107 h 111"/>
                <a:gd name="T6" fmla="*/ 14 w 244"/>
                <a:gd name="T7" fmla="*/ 109 h 111"/>
                <a:gd name="T8" fmla="*/ 2 w 244"/>
                <a:gd name="T9" fmla="*/ 95 h 111"/>
                <a:gd name="T10" fmla="*/ 5 w 244"/>
                <a:gd name="T11" fmla="*/ 81 h 111"/>
                <a:gd name="T12" fmla="*/ 19 w 244"/>
                <a:gd name="T13" fmla="*/ 74 h 111"/>
                <a:gd name="T14" fmla="*/ 228 w 244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111">
                  <a:moveTo>
                    <a:pt x="228" y="0"/>
                  </a:moveTo>
                  <a:cubicBezTo>
                    <a:pt x="239" y="17"/>
                    <a:pt x="244" y="30"/>
                    <a:pt x="224" y="37"/>
                  </a:cubicBezTo>
                  <a:cubicBezTo>
                    <a:pt x="159" y="61"/>
                    <a:pt x="94" y="84"/>
                    <a:pt x="29" y="107"/>
                  </a:cubicBezTo>
                  <a:cubicBezTo>
                    <a:pt x="25" y="109"/>
                    <a:pt x="18" y="111"/>
                    <a:pt x="14" y="109"/>
                  </a:cubicBezTo>
                  <a:cubicBezTo>
                    <a:pt x="9" y="106"/>
                    <a:pt x="4" y="101"/>
                    <a:pt x="2" y="95"/>
                  </a:cubicBezTo>
                  <a:cubicBezTo>
                    <a:pt x="0" y="92"/>
                    <a:pt x="2" y="85"/>
                    <a:pt x="5" y="81"/>
                  </a:cubicBezTo>
                  <a:cubicBezTo>
                    <a:pt x="8" y="78"/>
                    <a:pt x="14" y="75"/>
                    <a:pt x="19" y="74"/>
                  </a:cubicBezTo>
                  <a:cubicBezTo>
                    <a:pt x="87" y="49"/>
                    <a:pt x="156" y="25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2">
              <a:extLst>
                <a:ext uri="{FF2B5EF4-FFF2-40B4-BE49-F238E27FC236}">
                  <a16:creationId xmlns:a16="http://schemas.microsoft.com/office/drawing/2014/main" id="{E9EA0E3A-7B55-4821-B665-867168373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5888" y="1001713"/>
              <a:ext cx="71438" cy="44450"/>
            </a:xfrm>
            <a:custGeom>
              <a:avLst/>
              <a:gdLst>
                <a:gd name="T0" fmla="*/ 172 w 172"/>
                <a:gd name="T1" fmla="*/ 45 h 54"/>
                <a:gd name="T2" fmla="*/ 157 w 172"/>
                <a:gd name="T3" fmla="*/ 53 h 54"/>
                <a:gd name="T4" fmla="*/ 0 w 172"/>
                <a:gd name="T5" fmla="*/ 16 h 54"/>
                <a:gd name="T6" fmla="*/ 16 w 172"/>
                <a:gd name="T7" fmla="*/ 0 h 54"/>
                <a:gd name="T8" fmla="*/ 171 w 172"/>
                <a:gd name="T9" fmla="*/ 33 h 54"/>
                <a:gd name="T10" fmla="*/ 172 w 172"/>
                <a:gd name="T11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54">
                  <a:moveTo>
                    <a:pt x="172" y="45"/>
                  </a:moveTo>
                  <a:cubicBezTo>
                    <a:pt x="167" y="48"/>
                    <a:pt x="161" y="54"/>
                    <a:pt x="157" y="53"/>
                  </a:cubicBezTo>
                  <a:cubicBezTo>
                    <a:pt x="105" y="45"/>
                    <a:pt x="54" y="35"/>
                    <a:pt x="0" y="16"/>
                  </a:cubicBezTo>
                  <a:cubicBezTo>
                    <a:pt x="8" y="8"/>
                    <a:pt x="12" y="0"/>
                    <a:pt x="16" y="0"/>
                  </a:cubicBezTo>
                  <a:cubicBezTo>
                    <a:pt x="69" y="3"/>
                    <a:pt x="120" y="19"/>
                    <a:pt x="171" y="33"/>
                  </a:cubicBezTo>
                  <a:cubicBezTo>
                    <a:pt x="172" y="37"/>
                    <a:pt x="172" y="41"/>
                    <a:pt x="17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3">
              <a:extLst>
                <a:ext uri="{FF2B5EF4-FFF2-40B4-BE49-F238E27FC236}">
                  <a16:creationId xmlns:a16="http://schemas.microsoft.com/office/drawing/2014/main" id="{2E4423BD-43C3-408C-A3A3-E7C395268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890588"/>
              <a:ext cx="71438" cy="44450"/>
            </a:xfrm>
            <a:custGeom>
              <a:avLst/>
              <a:gdLst>
                <a:gd name="T0" fmla="*/ 171 w 171"/>
                <a:gd name="T1" fmla="*/ 35 h 54"/>
                <a:gd name="T2" fmla="*/ 150 w 171"/>
                <a:gd name="T3" fmla="*/ 53 h 54"/>
                <a:gd name="T4" fmla="*/ 9 w 171"/>
                <a:gd name="T5" fmla="*/ 25 h 54"/>
                <a:gd name="T6" fmla="*/ 1 w 171"/>
                <a:gd name="T7" fmla="*/ 10 h 54"/>
                <a:gd name="T8" fmla="*/ 14 w 171"/>
                <a:gd name="T9" fmla="*/ 0 h 54"/>
                <a:gd name="T10" fmla="*/ 171 w 171"/>
                <a:gd name="T11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54">
                  <a:moveTo>
                    <a:pt x="171" y="35"/>
                  </a:moveTo>
                  <a:cubicBezTo>
                    <a:pt x="160" y="45"/>
                    <a:pt x="154" y="54"/>
                    <a:pt x="150" y="53"/>
                  </a:cubicBezTo>
                  <a:cubicBezTo>
                    <a:pt x="103" y="45"/>
                    <a:pt x="56" y="35"/>
                    <a:pt x="9" y="25"/>
                  </a:cubicBezTo>
                  <a:cubicBezTo>
                    <a:pt x="5" y="24"/>
                    <a:pt x="0" y="15"/>
                    <a:pt x="1" y="10"/>
                  </a:cubicBezTo>
                  <a:cubicBezTo>
                    <a:pt x="1" y="6"/>
                    <a:pt x="10" y="0"/>
                    <a:pt x="14" y="0"/>
                  </a:cubicBezTo>
                  <a:cubicBezTo>
                    <a:pt x="64" y="10"/>
                    <a:pt x="115" y="17"/>
                    <a:pt x="17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14">
              <a:extLst>
                <a:ext uri="{FF2B5EF4-FFF2-40B4-BE49-F238E27FC236}">
                  <a16:creationId xmlns:a16="http://schemas.microsoft.com/office/drawing/2014/main" id="{6D125CAA-8086-4607-8EC4-E691CBEB2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0475" y="942975"/>
              <a:ext cx="68263" cy="46038"/>
            </a:xfrm>
            <a:custGeom>
              <a:avLst/>
              <a:gdLst>
                <a:gd name="T0" fmla="*/ 167 w 167"/>
                <a:gd name="T1" fmla="*/ 46 h 56"/>
                <a:gd name="T2" fmla="*/ 149 w 167"/>
                <a:gd name="T3" fmla="*/ 55 h 56"/>
                <a:gd name="T4" fmla="*/ 10 w 167"/>
                <a:gd name="T5" fmla="*/ 25 h 56"/>
                <a:gd name="T6" fmla="*/ 0 w 167"/>
                <a:gd name="T7" fmla="*/ 11 h 56"/>
                <a:gd name="T8" fmla="*/ 14 w 167"/>
                <a:gd name="T9" fmla="*/ 1 h 56"/>
                <a:gd name="T10" fmla="*/ 153 w 167"/>
                <a:gd name="T11" fmla="*/ 31 h 56"/>
                <a:gd name="T12" fmla="*/ 167 w 167"/>
                <a:gd name="T13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6">
                  <a:moveTo>
                    <a:pt x="167" y="46"/>
                  </a:moveTo>
                  <a:cubicBezTo>
                    <a:pt x="159" y="50"/>
                    <a:pt x="153" y="56"/>
                    <a:pt x="149" y="55"/>
                  </a:cubicBezTo>
                  <a:cubicBezTo>
                    <a:pt x="102" y="46"/>
                    <a:pt x="56" y="36"/>
                    <a:pt x="10" y="25"/>
                  </a:cubicBezTo>
                  <a:cubicBezTo>
                    <a:pt x="5" y="24"/>
                    <a:pt x="0" y="15"/>
                    <a:pt x="0" y="11"/>
                  </a:cubicBezTo>
                  <a:cubicBezTo>
                    <a:pt x="1" y="7"/>
                    <a:pt x="10" y="0"/>
                    <a:pt x="14" y="1"/>
                  </a:cubicBezTo>
                  <a:cubicBezTo>
                    <a:pt x="61" y="10"/>
                    <a:pt x="107" y="20"/>
                    <a:pt x="153" y="31"/>
                  </a:cubicBezTo>
                  <a:cubicBezTo>
                    <a:pt x="158" y="32"/>
                    <a:pt x="161" y="39"/>
                    <a:pt x="16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5">
              <a:extLst>
                <a:ext uri="{FF2B5EF4-FFF2-40B4-BE49-F238E27FC236}">
                  <a16:creationId xmlns:a16="http://schemas.microsoft.com/office/drawing/2014/main" id="{128DDF03-060F-4DF4-AFA9-8067F61E9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1713" y="835025"/>
              <a:ext cx="71438" cy="46038"/>
            </a:xfrm>
            <a:custGeom>
              <a:avLst/>
              <a:gdLst>
                <a:gd name="T0" fmla="*/ 8 w 175"/>
                <a:gd name="T1" fmla="*/ 0 h 57"/>
                <a:gd name="T2" fmla="*/ 175 w 175"/>
                <a:gd name="T3" fmla="*/ 41 h 57"/>
                <a:gd name="T4" fmla="*/ 151 w 175"/>
                <a:gd name="T5" fmla="*/ 56 h 57"/>
                <a:gd name="T6" fmla="*/ 14 w 175"/>
                <a:gd name="T7" fmla="*/ 27 h 57"/>
                <a:gd name="T8" fmla="*/ 0 w 175"/>
                <a:gd name="T9" fmla="*/ 10 h 57"/>
                <a:gd name="T10" fmla="*/ 8 w 175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57">
                  <a:moveTo>
                    <a:pt x="8" y="0"/>
                  </a:moveTo>
                  <a:cubicBezTo>
                    <a:pt x="61" y="10"/>
                    <a:pt x="115" y="19"/>
                    <a:pt x="175" y="41"/>
                  </a:cubicBezTo>
                  <a:cubicBezTo>
                    <a:pt x="162" y="50"/>
                    <a:pt x="155" y="57"/>
                    <a:pt x="151" y="56"/>
                  </a:cubicBezTo>
                  <a:cubicBezTo>
                    <a:pt x="105" y="47"/>
                    <a:pt x="60" y="38"/>
                    <a:pt x="14" y="27"/>
                  </a:cubicBezTo>
                  <a:cubicBezTo>
                    <a:pt x="8" y="25"/>
                    <a:pt x="5" y="16"/>
                    <a:pt x="0" y="10"/>
                  </a:cubicBezTo>
                  <a:cubicBezTo>
                    <a:pt x="3" y="7"/>
                    <a:pt x="5" y="3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6">
              <a:extLst>
                <a:ext uri="{FF2B5EF4-FFF2-40B4-BE49-F238E27FC236}">
                  <a16:creationId xmlns:a16="http://schemas.microsoft.com/office/drawing/2014/main" id="{90F20F5F-5F30-40DF-8B12-510DA71CE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6300" y="760413"/>
              <a:ext cx="65088" cy="60325"/>
            </a:xfrm>
            <a:custGeom>
              <a:avLst/>
              <a:gdLst>
                <a:gd name="T0" fmla="*/ 160 w 160"/>
                <a:gd name="T1" fmla="*/ 56 h 74"/>
                <a:gd name="T2" fmla="*/ 135 w 160"/>
                <a:gd name="T3" fmla="*/ 70 h 74"/>
                <a:gd name="T4" fmla="*/ 15 w 160"/>
                <a:gd name="T5" fmla="*/ 28 h 74"/>
                <a:gd name="T6" fmla="*/ 8 w 160"/>
                <a:gd name="T7" fmla="*/ 25 h 74"/>
                <a:gd name="T8" fmla="*/ 0 w 160"/>
                <a:gd name="T9" fmla="*/ 9 h 74"/>
                <a:gd name="T10" fmla="*/ 19 w 160"/>
                <a:gd name="T11" fmla="*/ 2 h 74"/>
                <a:gd name="T12" fmla="*/ 74 w 160"/>
                <a:gd name="T13" fmla="*/ 22 h 74"/>
                <a:gd name="T14" fmla="*/ 138 w 160"/>
                <a:gd name="T15" fmla="*/ 43 h 74"/>
                <a:gd name="T16" fmla="*/ 160 w 160"/>
                <a:gd name="T17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74">
                  <a:moveTo>
                    <a:pt x="160" y="56"/>
                  </a:moveTo>
                  <a:cubicBezTo>
                    <a:pt x="156" y="74"/>
                    <a:pt x="145" y="74"/>
                    <a:pt x="135" y="70"/>
                  </a:cubicBezTo>
                  <a:cubicBezTo>
                    <a:pt x="95" y="57"/>
                    <a:pt x="55" y="43"/>
                    <a:pt x="15" y="28"/>
                  </a:cubicBezTo>
                  <a:cubicBezTo>
                    <a:pt x="13" y="28"/>
                    <a:pt x="9" y="27"/>
                    <a:pt x="8" y="25"/>
                  </a:cubicBezTo>
                  <a:cubicBezTo>
                    <a:pt x="5" y="20"/>
                    <a:pt x="2" y="14"/>
                    <a:pt x="0" y="9"/>
                  </a:cubicBezTo>
                  <a:cubicBezTo>
                    <a:pt x="6" y="6"/>
                    <a:pt x="13" y="0"/>
                    <a:pt x="19" y="2"/>
                  </a:cubicBezTo>
                  <a:cubicBezTo>
                    <a:pt x="38" y="7"/>
                    <a:pt x="56" y="16"/>
                    <a:pt x="74" y="22"/>
                  </a:cubicBezTo>
                  <a:cubicBezTo>
                    <a:pt x="96" y="30"/>
                    <a:pt x="117" y="36"/>
                    <a:pt x="138" y="43"/>
                  </a:cubicBezTo>
                  <a:cubicBezTo>
                    <a:pt x="146" y="46"/>
                    <a:pt x="153" y="52"/>
                    <a:pt x="16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17">
              <a:extLst>
                <a:ext uri="{FF2B5EF4-FFF2-40B4-BE49-F238E27FC236}">
                  <a16:creationId xmlns:a16="http://schemas.microsoft.com/office/drawing/2014/main" id="{3698BF77-C4B8-4CA1-BBD2-7066B52F4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6100" y="1408113"/>
              <a:ext cx="42863" cy="109538"/>
            </a:xfrm>
            <a:custGeom>
              <a:avLst/>
              <a:gdLst>
                <a:gd name="T0" fmla="*/ 0 w 103"/>
                <a:gd name="T1" fmla="*/ 133 h 133"/>
                <a:gd name="T2" fmla="*/ 13 w 103"/>
                <a:gd name="T3" fmla="*/ 109 h 133"/>
                <a:gd name="T4" fmla="*/ 78 w 103"/>
                <a:gd name="T5" fmla="*/ 11 h 133"/>
                <a:gd name="T6" fmla="*/ 95 w 103"/>
                <a:gd name="T7" fmla="*/ 0 h 133"/>
                <a:gd name="T8" fmla="*/ 103 w 103"/>
                <a:gd name="T9" fmla="*/ 20 h 133"/>
                <a:gd name="T10" fmla="*/ 0 w 10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33">
                  <a:moveTo>
                    <a:pt x="0" y="133"/>
                  </a:moveTo>
                  <a:cubicBezTo>
                    <a:pt x="5" y="125"/>
                    <a:pt x="7" y="115"/>
                    <a:pt x="13" y="109"/>
                  </a:cubicBezTo>
                  <a:cubicBezTo>
                    <a:pt x="42" y="81"/>
                    <a:pt x="68" y="52"/>
                    <a:pt x="78" y="11"/>
                  </a:cubicBezTo>
                  <a:cubicBezTo>
                    <a:pt x="79" y="6"/>
                    <a:pt x="89" y="3"/>
                    <a:pt x="95" y="0"/>
                  </a:cubicBezTo>
                  <a:cubicBezTo>
                    <a:pt x="98" y="6"/>
                    <a:pt x="103" y="13"/>
                    <a:pt x="103" y="20"/>
                  </a:cubicBezTo>
                  <a:cubicBezTo>
                    <a:pt x="100" y="60"/>
                    <a:pt x="49" y="123"/>
                    <a:pt x="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8">
              <a:extLst>
                <a:ext uri="{FF2B5EF4-FFF2-40B4-BE49-F238E27FC236}">
                  <a16:creationId xmlns:a16="http://schemas.microsoft.com/office/drawing/2014/main" id="{0B218B50-31E9-40C4-B27D-48B7BC23C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4475" y="1058863"/>
              <a:ext cx="68263" cy="50800"/>
            </a:xfrm>
            <a:custGeom>
              <a:avLst/>
              <a:gdLst>
                <a:gd name="T0" fmla="*/ 0 w 168"/>
                <a:gd name="T1" fmla="*/ 8 h 61"/>
                <a:gd name="T2" fmla="*/ 30 w 168"/>
                <a:gd name="T3" fmla="*/ 2 h 61"/>
                <a:gd name="T4" fmla="*/ 152 w 168"/>
                <a:gd name="T5" fmla="*/ 34 h 61"/>
                <a:gd name="T6" fmla="*/ 168 w 168"/>
                <a:gd name="T7" fmla="*/ 53 h 61"/>
                <a:gd name="T8" fmla="*/ 148 w 168"/>
                <a:gd name="T9" fmla="*/ 60 h 61"/>
                <a:gd name="T10" fmla="*/ 14 w 168"/>
                <a:gd name="T11" fmla="*/ 24 h 61"/>
                <a:gd name="T12" fmla="*/ 0 w 168"/>
                <a:gd name="T13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1">
                  <a:moveTo>
                    <a:pt x="0" y="8"/>
                  </a:moveTo>
                  <a:cubicBezTo>
                    <a:pt x="14" y="5"/>
                    <a:pt x="23" y="0"/>
                    <a:pt x="30" y="2"/>
                  </a:cubicBezTo>
                  <a:cubicBezTo>
                    <a:pt x="71" y="12"/>
                    <a:pt x="112" y="22"/>
                    <a:pt x="152" y="34"/>
                  </a:cubicBezTo>
                  <a:cubicBezTo>
                    <a:pt x="159" y="36"/>
                    <a:pt x="163" y="46"/>
                    <a:pt x="168" y="53"/>
                  </a:cubicBezTo>
                  <a:cubicBezTo>
                    <a:pt x="161" y="55"/>
                    <a:pt x="154" y="61"/>
                    <a:pt x="148" y="60"/>
                  </a:cubicBezTo>
                  <a:cubicBezTo>
                    <a:pt x="103" y="49"/>
                    <a:pt x="59" y="36"/>
                    <a:pt x="14" y="24"/>
                  </a:cubicBezTo>
                  <a:cubicBezTo>
                    <a:pt x="11" y="23"/>
                    <a:pt x="9" y="1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9">
              <a:extLst>
                <a:ext uri="{FF2B5EF4-FFF2-40B4-BE49-F238E27FC236}">
                  <a16:creationId xmlns:a16="http://schemas.microsoft.com/office/drawing/2014/main" id="{00BE6978-6634-4546-8E13-5CB53A7A5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3063" y="1130300"/>
              <a:ext cx="66675" cy="58738"/>
            </a:xfrm>
            <a:custGeom>
              <a:avLst/>
              <a:gdLst>
                <a:gd name="T0" fmla="*/ 5 w 161"/>
                <a:gd name="T1" fmla="*/ 0 h 72"/>
                <a:gd name="T2" fmla="*/ 161 w 161"/>
                <a:gd name="T3" fmla="*/ 51 h 72"/>
                <a:gd name="T4" fmla="*/ 139 w 161"/>
                <a:gd name="T5" fmla="*/ 69 h 72"/>
                <a:gd name="T6" fmla="*/ 15 w 161"/>
                <a:gd name="T7" fmla="*/ 26 h 72"/>
                <a:gd name="T8" fmla="*/ 0 w 161"/>
                <a:gd name="T9" fmla="*/ 9 h 72"/>
                <a:gd name="T10" fmla="*/ 5 w 161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72">
                  <a:moveTo>
                    <a:pt x="5" y="0"/>
                  </a:moveTo>
                  <a:cubicBezTo>
                    <a:pt x="60" y="9"/>
                    <a:pt x="111" y="29"/>
                    <a:pt x="161" y="51"/>
                  </a:cubicBezTo>
                  <a:cubicBezTo>
                    <a:pt x="161" y="71"/>
                    <a:pt x="150" y="72"/>
                    <a:pt x="139" y="69"/>
                  </a:cubicBezTo>
                  <a:cubicBezTo>
                    <a:pt x="98" y="55"/>
                    <a:pt x="56" y="41"/>
                    <a:pt x="15" y="26"/>
                  </a:cubicBezTo>
                  <a:cubicBezTo>
                    <a:pt x="9" y="24"/>
                    <a:pt x="5" y="15"/>
                    <a:pt x="0" y="9"/>
                  </a:cubicBezTo>
                  <a:cubicBezTo>
                    <a:pt x="2" y="6"/>
                    <a:pt x="3" y="3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20">
              <a:extLst>
                <a:ext uri="{FF2B5EF4-FFF2-40B4-BE49-F238E27FC236}">
                  <a16:creationId xmlns:a16="http://schemas.microsoft.com/office/drawing/2014/main" id="{71271E2D-BF88-4402-8DC8-8DA21DB7A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1225550"/>
              <a:ext cx="63500" cy="79375"/>
            </a:xfrm>
            <a:custGeom>
              <a:avLst/>
              <a:gdLst>
                <a:gd name="T0" fmla="*/ 0 w 153"/>
                <a:gd name="T1" fmla="*/ 12 h 97"/>
                <a:gd name="T2" fmla="*/ 28 w 153"/>
                <a:gd name="T3" fmla="*/ 2 h 97"/>
                <a:gd name="T4" fmla="*/ 149 w 153"/>
                <a:gd name="T5" fmla="*/ 75 h 97"/>
                <a:gd name="T6" fmla="*/ 153 w 153"/>
                <a:gd name="T7" fmla="*/ 95 h 97"/>
                <a:gd name="T8" fmla="*/ 135 w 153"/>
                <a:gd name="T9" fmla="*/ 96 h 97"/>
                <a:gd name="T10" fmla="*/ 125 w 153"/>
                <a:gd name="T11" fmla="*/ 90 h 97"/>
                <a:gd name="T12" fmla="*/ 0 w 153"/>
                <a:gd name="T13" fmla="*/ 1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97">
                  <a:moveTo>
                    <a:pt x="0" y="12"/>
                  </a:moveTo>
                  <a:cubicBezTo>
                    <a:pt x="15" y="6"/>
                    <a:pt x="24" y="0"/>
                    <a:pt x="28" y="2"/>
                  </a:cubicBezTo>
                  <a:cubicBezTo>
                    <a:pt x="69" y="25"/>
                    <a:pt x="109" y="50"/>
                    <a:pt x="149" y="75"/>
                  </a:cubicBezTo>
                  <a:cubicBezTo>
                    <a:pt x="153" y="78"/>
                    <a:pt x="152" y="88"/>
                    <a:pt x="153" y="95"/>
                  </a:cubicBezTo>
                  <a:cubicBezTo>
                    <a:pt x="147" y="96"/>
                    <a:pt x="141" y="97"/>
                    <a:pt x="135" y="96"/>
                  </a:cubicBezTo>
                  <a:cubicBezTo>
                    <a:pt x="132" y="96"/>
                    <a:pt x="129" y="92"/>
                    <a:pt x="125" y="90"/>
                  </a:cubicBezTo>
                  <a:cubicBezTo>
                    <a:pt x="87" y="66"/>
                    <a:pt x="48" y="41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21">
              <a:extLst>
                <a:ext uri="{FF2B5EF4-FFF2-40B4-BE49-F238E27FC236}">
                  <a16:creationId xmlns:a16="http://schemas.microsoft.com/office/drawing/2014/main" id="{A6BE3D59-AC66-43BA-A734-4C8D55739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354013"/>
              <a:ext cx="38100" cy="28575"/>
            </a:xfrm>
            <a:custGeom>
              <a:avLst/>
              <a:gdLst>
                <a:gd name="T0" fmla="*/ 0 w 94"/>
                <a:gd name="T1" fmla="*/ 17 h 35"/>
                <a:gd name="T2" fmla="*/ 87 w 94"/>
                <a:gd name="T3" fmla="*/ 4 h 35"/>
                <a:gd name="T4" fmla="*/ 94 w 94"/>
                <a:gd name="T5" fmla="*/ 18 h 35"/>
                <a:gd name="T6" fmla="*/ 16 w 94"/>
                <a:gd name="T7" fmla="*/ 34 h 35"/>
                <a:gd name="T8" fmla="*/ 0 w 94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5">
                  <a:moveTo>
                    <a:pt x="0" y="17"/>
                  </a:moveTo>
                  <a:cubicBezTo>
                    <a:pt x="33" y="4"/>
                    <a:pt x="60" y="0"/>
                    <a:pt x="87" y="4"/>
                  </a:cubicBezTo>
                  <a:cubicBezTo>
                    <a:pt x="90" y="5"/>
                    <a:pt x="91" y="13"/>
                    <a:pt x="94" y="18"/>
                  </a:cubicBezTo>
                  <a:cubicBezTo>
                    <a:pt x="69" y="35"/>
                    <a:pt x="42" y="33"/>
                    <a:pt x="16" y="34"/>
                  </a:cubicBezTo>
                  <a:cubicBezTo>
                    <a:pt x="13" y="35"/>
                    <a:pt x="8" y="2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22">
              <a:extLst>
                <a:ext uri="{FF2B5EF4-FFF2-40B4-BE49-F238E27FC236}">
                  <a16:creationId xmlns:a16="http://schemas.microsoft.com/office/drawing/2014/main" id="{F016317D-CA6A-4780-A1BC-3A99A663B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5125" y="242888"/>
              <a:ext cx="38100" cy="31750"/>
            </a:xfrm>
            <a:custGeom>
              <a:avLst/>
              <a:gdLst>
                <a:gd name="T0" fmla="*/ 85 w 92"/>
                <a:gd name="T1" fmla="*/ 0 h 39"/>
                <a:gd name="T2" fmla="*/ 61 w 92"/>
                <a:gd name="T3" fmla="*/ 31 h 39"/>
                <a:gd name="T4" fmla="*/ 0 w 92"/>
                <a:gd name="T5" fmla="*/ 13 h 39"/>
                <a:gd name="T6" fmla="*/ 85 w 92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39">
                  <a:moveTo>
                    <a:pt x="85" y="0"/>
                  </a:moveTo>
                  <a:cubicBezTo>
                    <a:pt x="92" y="29"/>
                    <a:pt x="75" y="29"/>
                    <a:pt x="61" y="31"/>
                  </a:cubicBezTo>
                  <a:cubicBezTo>
                    <a:pt x="13" y="39"/>
                    <a:pt x="13" y="39"/>
                    <a:pt x="0" y="13"/>
                  </a:cubicBezTo>
                  <a:cubicBezTo>
                    <a:pt x="29" y="9"/>
                    <a:pt x="55" y="5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23">
              <a:extLst>
                <a:ext uri="{FF2B5EF4-FFF2-40B4-BE49-F238E27FC236}">
                  <a16:creationId xmlns:a16="http://schemas.microsoft.com/office/drawing/2014/main" id="{4A7B8A27-88BB-41DF-88F4-3E7E349C5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13" y="376238"/>
              <a:ext cx="36513" cy="26988"/>
            </a:xfrm>
            <a:custGeom>
              <a:avLst/>
              <a:gdLst>
                <a:gd name="T0" fmla="*/ 0 w 90"/>
                <a:gd name="T1" fmla="*/ 13 h 34"/>
                <a:gd name="T2" fmla="*/ 77 w 90"/>
                <a:gd name="T3" fmla="*/ 1 h 34"/>
                <a:gd name="T4" fmla="*/ 89 w 90"/>
                <a:gd name="T5" fmla="*/ 9 h 34"/>
                <a:gd name="T6" fmla="*/ 84 w 90"/>
                <a:gd name="T7" fmla="*/ 22 h 34"/>
                <a:gd name="T8" fmla="*/ 11 w 90"/>
                <a:gd name="T9" fmla="*/ 34 h 34"/>
                <a:gd name="T10" fmla="*/ 0 w 90"/>
                <a:gd name="T11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34">
                  <a:moveTo>
                    <a:pt x="0" y="13"/>
                  </a:moveTo>
                  <a:cubicBezTo>
                    <a:pt x="29" y="8"/>
                    <a:pt x="53" y="4"/>
                    <a:pt x="77" y="1"/>
                  </a:cubicBezTo>
                  <a:cubicBezTo>
                    <a:pt x="81" y="0"/>
                    <a:pt x="87" y="5"/>
                    <a:pt x="89" y="9"/>
                  </a:cubicBezTo>
                  <a:cubicBezTo>
                    <a:pt x="90" y="12"/>
                    <a:pt x="87" y="21"/>
                    <a:pt x="84" y="22"/>
                  </a:cubicBezTo>
                  <a:cubicBezTo>
                    <a:pt x="60" y="26"/>
                    <a:pt x="36" y="31"/>
                    <a:pt x="11" y="34"/>
                  </a:cubicBezTo>
                  <a:cubicBezTo>
                    <a:pt x="9" y="34"/>
                    <a:pt x="6" y="24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24">
              <a:extLst>
                <a:ext uri="{FF2B5EF4-FFF2-40B4-BE49-F238E27FC236}">
                  <a16:creationId xmlns:a16="http://schemas.microsoft.com/office/drawing/2014/main" id="{FAEAAECE-E43B-4DEB-A714-FD15024B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6013" y="393700"/>
              <a:ext cx="38100" cy="34925"/>
            </a:xfrm>
            <a:custGeom>
              <a:avLst/>
              <a:gdLst>
                <a:gd name="T0" fmla="*/ 96 w 96"/>
                <a:gd name="T1" fmla="*/ 20 h 44"/>
                <a:gd name="T2" fmla="*/ 0 w 96"/>
                <a:gd name="T3" fmla="*/ 38 h 44"/>
                <a:gd name="T4" fmla="*/ 96 w 96"/>
                <a:gd name="T5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44">
                  <a:moveTo>
                    <a:pt x="96" y="20"/>
                  </a:moveTo>
                  <a:cubicBezTo>
                    <a:pt x="61" y="38"/>
                    <a:pt x="33" y="44"/>
                    <a:pt x="0" y="38"/>
                  </a:cubicBezTo>
                  <a:cubicBezTo>
                    <a:pt x="15" y="9"/>
                    <a:pt x="58" y="0"/>
                    <a:pt x="9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5">
              <a:extLst>
                <a:ext uri="{FF2B5EF4-FFF2-40B4-BE49-F238E27FC236}">
                  <a16:creationId xmlns:a16="http://schemas.microsoft.com/office/drawing/2014/main" id="{52851D8B-5297-49B4-A9A2-B825AC809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925" y="419100"/>
              <a:ext cx="34925" cy="33338"/>
            </a:xfrm>
            <a:custGeom>
              <a:avLst/>
              <a:gdLst>
                <a:gd name="T0" fmla="*/ 84 w 84"/>
                <a:gd name="T1" fmla="*/ 8 h 41"/>
                <a:gd name="T2" fmla="*/ 82 w 84"/>
                <a:gd name="T3" fmla="*/ 23 h 41"/>
                <a:gd name="T4" fmla="*/ 10 w 84"/>
                <a:gd name="T5" fmla="*/ 41 h 41"/>
                <a:gd name="T6" fmla="*/ 0 w 84"/>
                <a:gd name="T7" fmla="*/ 31 h 41"/>
                <a:gd name="T8" fmla="*/ 6 w 84"/>
                <a:gd name="T9" fmla="*/ 18 h 41"/>
                <a:gd name="T10" fmla="*/ 84 w 84"/>
                <a:gd name="T1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1">
                  <a:moveTo>
                    <a:pt x="84" y="8"/>
                  </a:moveTo>
                  <a:cubicBezTo>
                    <a:pt x="83" y="14"/>
                    <a:pt x="84" y="23"/>
                    <a:pt x="82" y="23"/>
                  </a:cubicBezTo>
                  <a:cubicBezTo>
                    <a:pt x="58" y="30"/>
                    <a:pt x="34" y="36"/>
                    <a:pt x="10" y="41"/>
                  </a:cubicBezTo>
                  <a:cubicBezTo>
                    <a:pt x="7" y="41"/>
                    <a:pt x="1" y="35"/>
                    <a:pt x="0" y="31"/>
                  </a:cubicBezTo>
                  <a:cubicBezTo>
                    <a:pt x="0" y="27"/>
                    <a:pt x="3" y="19"/>
                    <a:pt x="6" y="18"/>
                  </a:cubicBezTo>
                  <a:cubicBezTo>
                    <a:pt x="31" y="11"/>
                    <a:pt x="56" y="0"/>
                    <a:pt x="8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6">
              <a:extLst>
                <a:ext uri="{FF2B5EF4-FFF2-40B4-BE49-F238E27FC236}">
                  <a16:creationId xmlns:a16="http://schemas.microsoft.com/office/drawing/2014/main" id="{50D7990F-8C08-47C0-B72B-0B2C552F1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425" y="447675"/>
              <a:ext cx="36513" cy="41275"/>
            </a:xfrm>
            <a:custGeom>
              <a:avLst/>
              <a:gdLst>
                <a:gd name="T0" fmla="*/ 0 w 89"/>
                <a:gd name="T1" fmla="*/ 27 h 49"/>
                <a:gd name="T2" fmla="*/ 82 w 89"/>
                <a:gd name="T3" fmla="*/ 3 h 49"/>
                <a:gd name="T4" fmla="*/ 66 w 89"/>
                <a:gd name="T5" fmla="*/ 29 h 49"/>
                <a:gd name="T6" fmla="*/ 0 w 89"/>
                <a:gd name="T7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9">
                  <a:moveTo>
                    <a:pt x="0" y="27"/>
                  </a:moveTo>
                  <a:cubicBezTo>
                    <a:pt x="26" y="9"/>
                    <a:pt x="53" y="0"/>
                    <a:pt x="82" y="3"/>
                  </a:cubicBezTo>
                  <a:cubicBezTo>
                    <a:pt x="89" y="22"/>
                    <a:pt x="78" y="27"/>
                    <a:pt x="66" y="29"/>
                  </a:cubicBezTo>
                  <a:cubicBezTo>
                    <a:pt x="44" y="33"/>
                    <a:pt x="21" y="49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27">
              <a:extLst>
                <a:ext uri="{FF2B5EF4-FFF2-40B4-BE49-F238E27FC236}">
                  <a16:creationId xmlns:a16="http://schemas.microsoft.com/office/drawing/2014/main" id="{CE249E05-B187-42C5-AAB0-832328791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563" y="182563"/>
              <a:ext cx="34925" cy="31750"/>
            </a:xfrm>
            <a:custGeom>
              <a:avLst/>
              <a:gdLst>
                <a:gd name="T0" fmla="*/ 85 w 85"/>
                <a:gd name="T1" fmla="*/ 22 h 38"/>
                <a:gd name="T2" fmla="*/ 4 w 85"/>
                <a:gd name="T3" fmla="*/ 37 h 38"/>
                <a:gd name="T4" fmla="*/ 0 w 85"/>
                <a:gd name="T5" fmla="*/ 19 h 38"/>
                <a:gd name="T6" fmla="*/ 53 w 85"/>
                <a:gd name="T7" fmla="*/ 6 h 38"/>
                <a:gd name="T8" fmla="*/ 85 w 85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8">
                  <a:moveTo>
                    <a:pt x="85" y="22"/>
                  </a:moveTo>
                  <a:cubicBezTo>
                    <a:pt x="60" y="37"/>
                    <a:pt x="32" y="38"/>
                    <a:pt x="4" y="37"/>
                  </a:cubicBezTo>
                  <a:cubicBezTo>
                    <a:pt x="3" y="37"/>
                    <a:pt x="0" y="19"/>
                    <a:pt x="0" y="19"/>
                  </a:cubicBezTo>
                  <a:cubicBezTo>
                    <a:pt x="18" y="14"/>
                    <a:pt x="35" y="9"/>
                    <a:pt x="53" y="6"/>
                  </a:cubicBezTo>
                  <a:cubicBezTo>
                    <a:pt x="64" y="4"/>
                    <a:pt x="78" y="0"/>
                    <a:pt x="8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8">
              <a:extLst>
                <a:ext uri="{FF2B5EF4-FFF2-40B4-BE49-F238E27FC236}">
                  <a16:creationId xmlns:a16="http://schemas.microsoft.com/office/drawing/2014/main" id="{DDF00BDF-30C9-433B-AD90-B5857F7E8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5475" y="165100"/>
              <a:ext cx="38100" cy="31750"/>
            </a:xfrm>
            <a:custGeom>
              <a:avLst/>
              <a:gdLst>
                <a:gd name="T0" fmla="*/ 90 w 90"/>
                <a:gd name="T1" fmla="*/ 12 h 38"/>
                <a:gd name="T2" fmla="*/ 0 w 90"/>
                <a:gd name="T3" fmla="*/ 19 h 38"/>
                <a:gd name="T4" fmla="*/ 78 w 90"/>
                <a:gd name="T5" fmla="*/ 0 h 38"/>
                <a:gd name="T6" fmla="*/ 90 w 90"/>
                <a:gd name="T7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8">
                  <a:moveTo>
                    <a:pt x="90" y="12"/>
                  </a:moveTo>
                  <a:cubicBezTo>
                    <a:pt x="53" y="36"/>
                    <a:pt x="21" y="38"/>
                    <a:pt x="0" y="19"/>
                  </a:cubicBezTo>
                  <a:cubicBezTo>
                    <a:pt x="24" y="0"/>
                    <a:pt x="51" y="2"/>
                    <a:pt x="78" y="0"/>
                  </a:cubicBezTo>
                  <a:cubicBezTo>
                    <a:pt x="81" y="0"/>
                    <a:pt x="86" y="8"/>
                    <a:pt x="9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9">
              <a:extLst>
                <a:ext uri="{FF2B5EF4-FFF2-40B4-BE49-F238E27FC236}">
                  <a16:creationId xmlns:a16="http://schemas.microsoft.com/office/drawing/2014/main" id="{5522D37A-8116-49B4-A1B5-DA6C72D04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6888" y="207963"/>
              <a:ext cx="36513" cy="25400"/>
            </a:xfrm>
            <a:custGeom>
              <a:avLst/>
              <a:gdLst>
                <a:gd name="T0" fmla="*/ 87 w 87"/>
                <a:gd name="T1" fmla="*/ 16 h 32"/>
                <a:gd name="T2" fmla="*/ 62 w 87"/>
                <a:gd name="T3" fmla="*/ 27 h 32"/>
                <a:gd name="T4" fmla="*/ 7 w 87"/>
                <a:gd name="T5" fmla="*/ 32 h 32"/>
                <a:gd name="T6" fmla="*/ 1 w 87"/>
                <a:gd name="T7" fmla="*/ 24 h 32"/>
                <a:gd name="T8" fmla="*/ 6 w 87"/>
                <a:gd name="T9" fmla="*/ 11 h 32"/>
                <a:gd name="T10" fmla="*/ 87 w 87"/>
                <a:gd name="T1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32">
                  <a:moveTo>
                    <a:pt x="87" y="16"/>
                  </a:moveTo>
                  <a:cubicBezTo>
                    <a:pt x="79" y="20"/>
                    <a:pt x="71" y="25"/>
                    <a:pt x="62" y="27"/>
                  </a:cubicBezTo>
                  <a:cubicBezTo>
                    <a:pt x="44" y="30"/>
                    <a:pt x="25" y="31"/>
                    <a:pt x="7" y="32"/>
                  </a:cubicBezTo>
                  <a:cubicBezTo>
                    <a:pt x="5" y="32"/>
                    <a:pt x="0" y="27"/>
                    <a:pt x="1" y="24"/>
                  </a:cubicBezTo>
                  <a:cubicBezTo>
                    <a:pt x="1" y="19"/>
                    <a:pt x="3" y="13"/>
                    <a:pt x="6" y="11"/>
                  </a:cubicBezTo>
                  <a:cubicBezTo>
                    <a:pt x="17" y="2"/>
                    <a:pt x="67" y="0"/>
                    <a:pt x="8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30">
              <a:extLst>
                <a:ext uri="{FF2B5EF4-FFF2-40B4-BE49-F238E27FC236}">
                  <a16:creationId xmlns:a16="http://schemas.microsoft.com/office/drawing/2014/main" id="{C0A34A80-9120-49CD-B6D3-227FACB9F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038" y="263525"/>
              <a:ext cx="38100" cy="26988"/>
            </a:xfrm>
            <a:custGeom>
              <a:avLst/>
              <a:gdLst>
                <a:gd name="T0" fmla="*/ 95 w 95"/>
                <a:gd name="T1" fmla="*/ 15 h 32"/>
                <a:gd name="T2" fmla="*/ 9 w 95"/>
                <a:gd name="T3" fmla="*/ 30 h 32"/>
                <a:gd name="T4" fmla="*/ 20 w 95"/>
                <a:gd name="T5" fmla="*/ 6 h 32"/>
                <a:gd name="T6" fmla="*/ 82 w 95"/>
                <a:gd name="T7" fmla="*/ 1 h 32"/>
                <a:gd name="T8" fmla="*/ 95 w 95"/>
                <a:gd name="T9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2">
                  <a:moveTo>
                    <a:pt x="95" y="15"/>
                  </a:moveTo>
                  <a:cubicBezTo>
                    <a:pt x="64" y="32"/>
                    <a:pt x="36" y="32"/>
                    <a:pt x="9" y="30"/>
                  </a:cubicBezTo>
                  <a:cubicBezTo>
                    <a:pt x="0" y="14"/>
                    <a:pt x="9" y="8"/>
                    <a:pt x="20" y="6"/>
                  </a:cubicBezTo>
                  <a:cubicBezTo>
                    <a:pt x="41" y="3"/>
                    <a:pt x="62" y="1"/>
                    <a:pt x="82" y="1"/>
                  </a:cubicBezTo>
                  <a:cubicBezTo>
                    <a:pt x="85" y="0"/>
                    <a:pt x="89" y="7"/>
                    <a:pt x="9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31">
              <a:extLst>
                <a:ext uri="{FF2B5EF4-FFF2-40B4-BE49-F238E27FC236}">
                  <a16:creationId xmlns:a16="http://schemas.microsoft.com/office/drawing/2014/main" id="{E6C9CAF6-B720-41E0-8D22-09D44E7F5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280988"/>
              <a:ext cx="36513" cy="31750"/>
            </a:xfrm>
            <a:custGeom>
              <a:avLst/>
              <a:gdLst>
                <a:gd name="T0" fmla="*/ 0 w 90"/>
                <a:gd name="T1" fmla="*/ 28 h 39"/>
                <a:gd name="T2" fmla="*/ 16 w 90"/>
                <a:gd name="T3" fmla="*/ 9 h 39"/>
                <a:gd name="T4" fmla="*/ 75 w 90"/>
                <a:gd name="T5" fmla="*/ 0 h 39"/>
                <a:gd name="T6" fmla="*/ 89 w 90"/>
                <a:gd name="T7" fmla="*/ 10 h 39"/>
                <a:gd name="T8" fmla="*/ 81 w 90"/>
                <a:gd name="T9" fmla="*/ 24 h 39"/>
                <a:gd name="T10" fmla="*/ 0 w 90"/>
                <a:gd name="T11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39">
                  <a:moveTo>
                    <a:pt x="0" y="28"/>
                  </a:moveTo>
                  <a:cubicBezTo>
                    <a:pt x="8" y="19"/>
                    <a:pt x="11" y="10"/>
                    <a:pt x="16" y="9"/>
                  </a:cubicBezTo>
                  <a:cubicBezTo>
                    <a:pt x="36" y="5"/>
                    <a:pt x="55" y="2"/>
                    <a:pt x="75" y="0"/>
                  </a:cubicBezTo>
                  <a:cubicBezTo>
                    <a:pt x="80" y="0"/>
                    <a:pt x="88" y="5"/>
                    <a:pt x="89" y="10"/>
                  </a:cubicBezTo>
                  <a:cubicBezTo>
                    <a:pt x="90" y="14"/>
                    <a:pt x="85" y="23"/>
                    <a:pt x="81" y="24"/>
                  </a:cubicBezTo>
                  <a:cubicBezTo>
                    <a:pt x="56" y="30"/>
                    <a:pt x="31" y="39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2">
              <a:extLst>
                <a:ext uri="{FF2B5EF4-FFF2-40B4-BE49-F238E27FC236}">
                  <a16:creationId xmlns:a16="http://schemas.microsoft.com/office/drawing/2014/main" id="{D21DB0E7-AB19-4EAA-B7EE-E39AA0DA3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1450" y="292100"/>
              <a:ext cx="36513" cy="33338"/>
            </a:xfrm>
            <a:custGeom>
              <a:avLst/>
              <a:gdLst>
                <a:gd name="T0" fmla="*/ 90 w 90"/>
                <a:gd name="T1" fmla="*/ 26 h 41"/>
                <a:gd name="T2" fmla="*/ 9 w 90"/>
                <a:gd name="T3" fmla="*/ 41 h 41"/>
                <a:gd name="T4" fmla="*/ 1 w 90"/>
                <a:gd name="T5" fmla="*/ 29 h 41"/>
                <a:gd name="T6" fmla="*/ 6 w 90"/>
                <a:gd name="T7" fmla="*/ 20 h 41"/>
                <a:gd name="T8" fmla="*/ 85 w 90"/>
                <a:gd name="T9" fmla="*/ 14 h 41"/>
                <a:gd name="T10" fmla="*/ 90 w 90"/>
                <a:gd name="T11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41">
                  <a:moveTo>
                    <a:pt x="90" y="26"/>
                  </a:moveTo>
                  <a:cubicBezTo>
                    <a:pt x="65" y="40"/>
                    <a:pt x="37" y="41"/>
                    <a:pt x="9" y="41"/>
                  </a:cubicBezTo>
                  <a:cubicBezTo>
                    <a:pt x="6" y="41"/>
                    <a:pt x="2" y="34"/>
                    <a:pt x="1" y="29"/>
                  </a:cubicBezTo>
                  <a:cubicBezTo>
                    <a:pt x="0" y="27"/>
                    <a:pt x="3" y="20"/>
                    <a:pt x="6" y="20"/>
                  </a:cubicBezTo>
                  <a:cubicBezTo>
                    <a:pt x="32" y="15"/>
                    <a:pt x="57" y="0"/>
                    <a:pt x="85" y="14"/>
                  </a:cubicBezTo>
                  <a:cubicBezTo>
                    <a:pt x="87" y="15"/>
                    <a:pt x="87" y="19"/>
                    <a:pt x="9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3">
              <a:extLst>
                <a:ext uri="{FF2B5EF4-FFF2-40B4-BE49-F238E27FC236}">
                  <a16:creationId xmlns:a16="http://schemas.microsoft.com/office/drawing/2014/main" id="{7D72A775-BFCA-4238-B2BD-3E91D1A46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9688" y="334963"/>
              <a:ext cx="36513" cy="31750"/>
            </a:xfrm>
            <a:custGeom>
              <a:avLst/>
              <a:gdLst>
                <a:gd name="T0" fmla="*/ 0 w 87"/>
                <a:gd name="T1" fmla="*/ 17 h 37"/>
                <a:gd name="T2" fmla="*/ 76 w 87"/>
                <a:gd name="T3" fmla="*/ 2 h 37"/>
                <a:gd name="T4" fmla="*/ 86 w 87"/>
                <a:gd name="T5" fmla="*/ 11 h 37"/>
                <a:gd name="T6" fmla="*/ 83 w 87"/>
                <a:gd name="T7" fmla="*/ 21 h 37"/>
                <a:gd name="T8" fmla="*/ 4 w 87"/>
                <a:gd name="T9" fmla="*/ 29 h 37"/>
                <a:gd name="T10" fmla="*/ 0 w 87"/>
                <a:gd name="T11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37">
                  <a:moveTo>
                    <a:pt x="0" y="17"/>
                  </a:moveTo>
                  <a:cubicBezTo>
                    <a:pt x="24" y="0"/>
                    <a:pt x="50" y="3"/>
                    <a:pt x="76" y="2"/>
                  </a:cubicBezTo>
                  <a:cubicBezTo>
                    <a:pt x="79" y="2"/>
                    <a:pt x="84" y="7"/>
                    <a:pt x="86" y="11"/>
                  </a:cubicBezTo>
                  <a:cubicBezTo>
                    <a:pt x="87" y="13"/>
                    <a:pt x="85" y="19"/>
                    <a:pt x="83" y="21"/>
                  </a:cubicBezTo>
                  <a:cubicBezTo>
                    <a:pt x="72" y="31"/>
                    <a:pt x="18" y="37"/>
                    <a:pt x="4" y="29"/>
                  </a:cubicBezTo>
                  <a:cubicBezTo>
                    <a:pt x="2" y="27"/>
                    <a:pt x="2" y="2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34">
              <a:extLst>
                <a:ext uri="{FF2B5EF4-FFF2-40B4-BE49-F238E27FC236}">
                  <a16:creationId xmlns:a16="http://schemas.microsoft.com/office/drawing/2014/main" id="{A338310B-B811-4348-A3A3-6FB4A2C6F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0738" y="79375"/>
              <a:ext cx="34925" cy="36513"/>
            </a:xfrm>
            <a:custGeom>
              <a:avLst/>
              <a:gdLst>
                <a:gd name="T0" fmla="*/ 85 w 85"/>
                <a:gd name="T1" fmla="*/ 11 h 44"/>
                <a:gd name="T2" fmla="*/ 73 w 85"/>
                <a:gd name="T3" fmla="*/ 28 h 44"/>
                <a:gd name="T4" fmla="*/ 16 w 85"/>
                <a:gd name="T5" fmla="*/ 43 h 44"/>
                <a:gd name="T6" fmla="*/ 1 w 85"/>
                <a:gd name="T7" fmla="*/ 35 h 44"/>
                <a:gd name="T8" fmla="*/ 8 w 85"/>
                <a:gd name="T9" fmla="*/ 20 h 44"/>
                <a:gd name="T10" fmla="*/ 78 w 85"/>
                <a:gd name="T11" fmla="*/ 0 h 44"/>
                <a:gd name="T12" fmla="*/ 85 w 85"/>
                <a:gd name="T13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4">
                  <a:moveTo>
                    <a:pt x="85" y="11"/>
                  </a:moveTo>
                  <a:cubicBezTo>
                    <a:pt x="81" y="17"/>
                    <a:pt x="79" y="26"/>
                    <a:pt x="73" y="28"/>
                  </a:cubicBezTo>
                  <a:cubicBezTo>
                    <a:pt x="55" y="34"/>
                    <a:pt x="35" y="39"/>
                    <a:pt x="16" y="43"/>
                  </a:cubicBezTo>
                  <a:cubicBezTo>
                    <a:pt x="11" y="44"/>
                    <a:pt x="3" y="39"/>
                    <a:pt x="1" y="35"/>
                  </a:cubicBezTo>
                  <a:cubicBezTo>
                    <a:pt x="0" y="31"/>
                    <a:pt x="4" y="21"/>
                    <a:pt x="8" y="20"/>
                  </a:cubicBezTo>
                  <a:cubicBezTo>
                    <a:pt x="31" y="12"/>
                    <a:pt x="55" y="7"/>
                    <a:pt x="78" y="0"/>
                  </a:cubicBezTo>
                  <a:cubicBezTo>
                    <a:pt x="81" y="4"/>
                    <a:pt x="83" y="7"/>
                    <a:pt x="8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5">
              <a:extLst>
                <a:ext uri="{FF2B5EF4-FFF2-40B4-BE49-F238E27FC236}">
                  <a16:creationId xmlns:a16="http://schemas.microsoft.com/office/drawing/2014/main" id="{3B099DDE-66F0-4F52-891B-815ECFF19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5650" y="111125"/>
              <a:ext cx="36513" cy="38100"/>
            </a:xfrm>
            <a:custGeom>
              <a:avLst/>
              <a:gdLst>
                <a:gd name="T0" fmla="*/ 86 w 86"/>
                <a:gd name="T1" fmla="*/ 14 h 47"/>
                <a:gd name="T2" fmla="*/ 0 w 86"/>
                <a:gd name="T3" fmla="*/ 29 h 47"/>
                <a:gd name="T4" fmla="*/ 86 w 86"/>
                <a:gd name="T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47">
                  <a:moveTo>
                    <a:pt x="86" y="14"/>
                  </a:moveTo>
                  <a:cubicBezTo>
                    <a:pt x="64" y="40"/>
                    <a:pt x="23" y="47"/>
                    <a:pt x="0" y="29"/>
                  </a:cubicBezTo>
                  <a:cubicBezTo>
                    <a:pt x="24" y="6"/>
                    <a:pt x="60" y="0"/>
                    <a:pt x="8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6">
              <a:extLst>
                <a:ext uri="{FF2B5EF4-FFF2-40B4-BE49-F238E27FC236}">
                  <a16:creationId xmlns:a16="http://schemas.microsoft.com/office/drawing/2014/main" id="{1857310E-E6F4-43EA-8187-2D8B0F25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838" y="523875"/>
              <a:ext cx="36513" cy="41275"/>
            </a:xfrm>
            <a:custGeom>
              <a:avLst/>
              <a:gdLst>
                <a:gd name="T0" fmla="*/ 0 w 92"/>
                <a:gd name="T1" fmla="*/ 35 h 51"/>
                <a:gd name="T2" fmla="*/ 74 w 92"/>
                <a:gd name="T3" fmla="*/ 1 h 51"/>
                <a:gd name="T4" fmla="*/ 90 w 92"/>
                <a:gd name="T5" fmla="*/ 8 h 51"/>
                <a:gd name="T6" fmla="*/ 87 w 92"/>
                <a:gd name="T7" fmla="*/ 22 h 51"/>
                <a:gd name="T8" fmla="*/ 19 w 92"/>
                <a:gd name="T9" fmla="*/ 50 h 51"/>
                <a:gd name="T10" fmla="*/ 0 w 92"/>
                <a:gd name="T11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1">
                  <a:moveTo>
                    <a:pt x="0" y="35"/>
                  </a:moveTo>
                  <a:cubicBezTo>
                    <a:pt x="30" y="21"/>
                    <a:pt x="52" y="10"/>
                    <a:pt x="74" y="1"/>
                  </a:cubicBezTo>
                  <a:cubicBezTo>
                    <a:pt x="78" y="0"/>
                    <a:pt x="86" y="4"/>
                    <a:pt x="90" y="8"/>
                  </a:cubicBezTo>
                  <a:cubicBezTo>
                    <a:pt x="92" y="10"/>
                    <a:pt x="90" y="20"/>
                    <a:pt x="87" y="22"/>
                  </a:cubicBezTo>
                  <a:cubicBezTo>
                    <a:pt x="65" y="32"/>
                    <a:pt x="42" y="41"/>
                    <a:pt x="19" y="50"/>
                  </a:cubicBezTo>
                  <a:cubicBezTo>
                    <a:pt x="17" y="51"/>
                    <a:pt x="12" y="44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37">
              <a:extLst>
                <a:ext uri="{FF2B5EF4-FFF2-40B4-BE49-F238E27FC236}">
                  <a16:creationId xmlns:a16="http://schemas.microsoft.com/office/drawing/2014/main" id="{A2DB54FB-B9A2-443B-AF5E-76077A32C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188" y="317500"/>
              <a:ext cx="39688" cy="25400"/>
            </a:xfrm>
            <a:custGeom>
              <a:avLst/>
              <a:gdLst>
                <a:gd name="T0" fmla="*/ 0 w 98"/>
                <a:gd name="T1" fmla="*/ 12 h 32"/>
                <a:gd name="T2" fmla="*/ 85 w 98"/>
                <a:gd name="T3" fmla="*/ 0 h 32"/>
                <a:gd name="T4" fmla="*/ 80 w 98"/>
                <a:gd name="T5" fmla="*/ 26 h 32"/>
                <a:gd name="T6" fmla="*/ 14 w 98"/>
                <a:gd name="T7" fmla="*/ 32 h 32"/>
                <a:gd name="T8" fmla="*/ 0 w 98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32">
                  <a:moveTo>
                    <a:pt x="0" y="12"/>
                  </a:moveTo>
                  <a:cubicBezTo>
                    <a:pt x="34" y="7"/>
                    <a:pt x="61" y="3"/>
                    <a:pt x="85" y="0"/>
                  </a:cubicBezTo>
                  <a:cubicBezTo>
                    <a:pt x="98" y="16"/>
                    <a:pt x="92" y="24"/>
                    <a:pt x="80" y="26"/>
                  </a:cubicBezTo>
                  <a:cubicBezTo>
                    <a:pt x="58" y="30"/>
                    <a:pt x="36" y="31"/>
                    <a:pt x="14" y="32"/>
                  </a:cubicBezTo>
                  <a:cubicBezTo>
                    <a:pt x="11" y="32"/>
                    <a:pt x="9" y="25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8">
              <a:extLst>
                <a:ext uri="{FF2B5EF4-FFF2-40B4-BE49-F238E27FC236}">
                  <a16:creationId xmlns:a16="http://schemas.microsoft.com/office/drawing/2014/main" id="{3CDA2BE7-DE1E-4BA8-87E2-C78809393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150" y="139700"/>
              <a:ext cx="34925" cy="31750"/>
            </a:xfrm>
            <a:custGeom>
              <a:avLst/>
              <a:gdLst>
                <a:gd name="T0" fmla="*/ 87 w 87"/>
                <a:gd name="T1" fmla="*/ 9 h 38"/>
                <a:gd name="T2" fmla="*/ 75 w 87"/>
                <a:gd name="T3" fmla="*/ 26 h 38"/>
                <a:gd name="T4" fmla="*/ 17 w 87"/>
                <a:gd name="T5" fmla="*/ 37 h 38"/>
                <a:gd name="T6" fmla="*/ 0 w 87"/>
                <a:gd name="T7" fmla="*/ 26 h 38"/>
                <a:gd name="T8" fmla="*/ 12 w 87"/>
                <a:gd name="T9" fmla="*/ 12 h 38"/>
                <a:gd name="T10" fmla="*/ 80 w 87"/>
                <a:gd name="T11" fmla="*/ 0 h 38"/>
                <a:gd name="T12" fmla="*/ 87 w 87"/>
                <a:gd name="T13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38">
                  <a:moveTo>
                    <a:pt x="87" y="9"/>
                  </a:moveTo>
                  <a:cubicBezTo>
                    <a:pt x="83" y="15"/>
                    <a:pt x="80" y="25"/>
                    <a:pt x="75" y="26"/>
                  </a:cubicBezTo>
                  <a:cubicBezTo>
                    <a:pt x="56" y="31"/>
                    <a:pt x="37" y="35"/>
                    <a:pt x="17" y="37"/>
                  </a:cubicBezTo>
                  <a:cubicBezTo>
                    <a:pt x="12" y="38"/>
                    <a:pt x="6" y="30"/>
                    <a:pt x="0" y="26"/>
                  </a:cubicBezTo>
                  <a:cubicBezTo>
                    <a:pt x="4" y="21"/>
                    <a:pt x="7" y="13"/>
                    <a:pt x="12" y="12"/>
                  </a:cubicBezTo>
                  <a:cubicBezTo>
                    <a:pt x="34" y="7"/>
                    <a:pt x="57" y="4"/>
                    <a:pt x="80" y="0"/>
                  </a:cubicBezTo>
                  <a:cubicBezTo>
                    <a:pt x="82" y="3"/>
                    <a:pt x="84" y="6"/>
                    <a:pt x="8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9">
              <a:extLst>
                <a:ext uri="{FF2B5EF4-FFF2-40B4-BE49-F238E27FC236}">
                  <a16:creationId xmlns:a16="http://schemas.microsoft.com/office/drawing/2014/main" id="{8889037F-8255-4461-9C53-C83FD3A93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1800" y="220663"/>
              <a:ext cx="36513" cy="33338"/>
            </a:xfrm>
            <a:custGeom>
              <a:avLst/>
              <a:gdLst>
                <a:gd name="T0" fmla="*/ 88 w 88"/>
                <a:gd name="T1" fmla="*/ 16 h 42"/>
                <a:gd name="T2" fmla="*/ 77 w 88"/>
                <a:gd name="T3" fmla="*/ 31 h 42"/>
                <a:gd name="T4" fmla="*/ 15 w 88"/>
                <a:gd name="T5" fmla="*/ 42 h 42"/>
                <a:gd name="T6" fmla="*/ 1 w 88"/>
                <a:gd name="T7" fmla="*/ 32 h 42"/>
                <a:gd name="T8" fmla="*/ 6 w 88"/>
                <a:gd name="T9" fmla="*/ 19 h 42"/>
                <a:gd name="T10" fmla="*/ 88 w 88"/>
                <a:gd name="T11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42">
                  <a:moveTo>
                    <a:pt x="88" y="16"/>
                  </a:moveTo>
                  <a:cubicBezTo>
                    <a:pt x="83" y="22"/>
                    <a:pt x="81" y="31"/>
                    <a:pt x="77" y="31"/>
                  </a:cubicBezTo>
                  <a:cubicBezTo>
                    <a:pt x="56" y="36"/>
                    <a:pt x="36" y="40"/>
                    <a:pt x="15" y="42"/>
                  </a:cubicBezTo>
                  <a:cubicBezTo>
                    <a:pt x="11" y="42"/>
                    <a:pt x="4" y="36"/>
                    <a:pt x="1" y="32"/>
                  </a:cubicBezTo>
                  <a:cubicBezTo>
                    <a:pt x="0" y="29"/>
                    <a:pt x="4" y="19"/>
                    <a:pt x="6" y="19"/>
                  </a:cubicBezTo>
                  <a:cubicBezTo>
                    <a:pt x="32" y="14"/>
                    <a:pt x="58" y="0"/>
                    <a:pt x="8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40">
              <a:extLst>
                <a:ext uri="{FF2B5EF4-FFF2-40B4-BE49-F238E27FC236}">
                  <a16:creationId xmlns:a16="http://schemas.microsoft.com/office/drawing/2014/main" id="{72DF127F-68F6-4681-94BC-566794CA0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925" y="479425"/>
              <a:ext cx="33338" cy="36513"/>
            </a:xfrm>
            <a:custGeom>
              <a:avLst/>
              <a:gdLst>
                <a:gd name="T0" fmla="*/ 0 w 81"/>
                <a:gd name="T1" fmla="*/ 44 h 44"/>
                <a:gd name="T2" fmla="*/ 81 w 81"/>
                <a:gd name="T3" fmla="*/ 9 h 44"/>
                <a:gd name="T4" fmla="*/ 0 w 81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44">
                  <a:moveTo>
                    <a:pt x="0" y="44"/>
                  </a:moveTo>
                  <a:cubicBezTo>
                    <a:pt x="5" y="15"/>
                    <a:pt x="43" y="0"/>
                    <a:pt x="81" y="9"/>
                  </a:cubicBezTo>
                  <a:cubicBezTo>
                    <a:pt x="72" y="31"/>
                    <a:pt x="52" y="40"/>
                    <a:pt x="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1">
              <a:extLst>
                <a:ext uri="{FF2B5EF4-FFF2-40B4-BE49-F238E27FC236}">
                  <a16:creationId xmlns:a16="http://schemas.microsoft.com/office/drawing/2014/main" id="{CE9ECDD2-4DEB-4A65-BC20-2B6D430FE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50" y="588963"/>
              <a:ext cx="20638" cy="68263"/>
            </a:xfrm>
            <a:custGeom>
              <a:avLst/>
              <a:gdLst>
                <a:gd name="T0" fmla="*/ 40 w 53"/>
                <a:gd name="T1" fmla="*/ 0 h 84"/>
                <a:gd name="T2" fmla="*/ 47 w 53"/>
                <a:gd name="T3" fmla="*/ 4 h 84"/>
                <a:gd name="T4" fmla="*/ 51 w 53"/>
                <a:gd name="T5" fmla="*/ 20 h 84"/>
                <a:gd name="T6" fmla="*/ 16 w 53"/>
                <a:gd name="T7" fmla="*/ 76 h 84"/>
                <a:gd name="T8" fmla="*/ 2 w 53"/>
                <a:gd name="T9" fmla="*/ 60 h 84"/>
                <a:gd name="T10" fmla="*/ 40 w 53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84">
                  <a:moveTo>
                    <a:pt x="40" y="0"/>
                  </a:moveTo>
                  <a:cubicBezTo>
                    <a:pt x="45" y="2"/>
                    <a:pt x="47" y="3"/>
                    <a:pt x="47" y="4"/>
                  </a:cubicBezTo>
                  <a:cubicBezTo>
                    <a:pt x="49" y="9"/>
                    <a:pt x="53" y="17"/>
                    <a:pt x="51" y="20"/>
                  </a:cubicBezTo>
                  <a:cubicBezTo>
                    <a:pt x="41" y="40"/>
                    <a:pt x="31" y="61"/>
                    <a:pt x="16" y="76"/>
                  </a:cubicBezTo>
                  <a:cubicBezTo>
                    <a:pt x="8" y="84"/>
                    <a:pt x="0" y="70"/>
                    <a:pt x="2" y="60"/>
                  </a:cubicBezTo>
                  <a:cubicBezTo>
                    <a:pt x="6" y="36"/>
                    <a:pt x="18" y="15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2">
              <a:extLst>
                <a:ext uri="{FF2B5EF4-FFF2-40B4-BE49-F238E27FC236}">
                  <a16:creationId xmlns:a16="http://schemas.microsoft.com/office/drawing/2014/main" id="{C66E6D6F-5DE3-46C9-AA47-F499DBE5E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2650" y="38100"/>
              <a:ext cx="34925" cy="39688"/>
            </a:xfrm>
            <a:custGeom>
              <a:avLst/>
              <a:gdLst>
                <a:gd name="T0" fmla="*/ 0 w 88"/>
                <a:gd name="T1" fmla="*/ 42 h 48"/>
                <a:gd name="T2" fmla="*/ 85 w 88"/>
                <a:gd name="T3" fmla="*/ 0 h 48"/>
                <a:gd name="T4" fmla="*/ 86 w 88"/>
                <a:gd name="T5" fmla="*/ 23 h 48"/>
                <a:gd name="T6" fmla="*/ 0 w 88"/>
                <a:gd name="T7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48">
                  <a:moveTo>
                    <a:pt x="0" y="42"/>
                  </a:moveTo>
                  <a:cubicBezTo>
                    <a:pt x="23" y="11"/>
                    <a:pt x="55" y="14"/>
                    <a:pt x="85" y="0"/>
                  </a:cubicBezTo>
                  <a:cubicBezTo>
                    <a:pt x="85" y="12"/>
                    <a:pt x="88" y="20"/>
                    <a:pt x="86" y="23"/>
                  </a:cubicBezTo>
                  <a:cubicBezTo>
                    <a:pt x="72" y="38"/>
                    <a:pt x="30" y="48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43">
              <a:extLst>
                <a:ext uri="{FF2B5EF4-FFF2-40B4-BE49-F238E27FC236}">
                  <a16:creationId xmlns:a16="http://schemas.microsoft.com/office/drawing/2014/main" id="{C772672F-AEEB-4FC2-B0E5-60FCA6651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025" y="700088"/>
              <a:ext cx="15875" cy="30163"/>
            </a:xfrm>
            <a:custGeom>
              <a:avLst/>
              <a:gdLst>
                <a:gd name="T0" fmla="*/ 34 w 38"/>
                <a:gd name="T1" fmla="*/ 33 h 36"/>
                <a:gd name="T2" fmla="*/ 27 w 38"/>
                <a:gd name="T3" fmla="*/ 36 h 36"/>
                <a:gd name="T4" fmla="*/ 1 w 38"/>
                <a:gd name="T5" fmla="*/ 10 h 36"/>
                <a:gd name="T6" fmla="*/ 13 w 38"/>
                <a:gd name="T7" fmla="*/ 1 h 36"/>
                <a:gd name="T8" fmla="*/ 34 w 38"/>
                <a:gd name="T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4" y="33"/>
                  </a:moveTo>
                  <a:cubicBezTo>
                    <a:pt x="29" y="35"/>
                    <a:pt x="28" y="36"/>
                    <a:pt x="27" y="36"/>
                  </a:cubicBezTo>
                  <a:cubicBezTo>
                    <a:pt x="11" y="34"/>
                    <a:pt x="0" y="27"/>
                    <a:pt x="1" y="10"/>
                  </a:cubicBezTo>
                  <a:cubicBezTo>
                    <a:pt x="2" y="7"/>
                    <a:pt x="10" y="0"/>
                    <a:pt x="13" y="1"/>
                  </a:cubicBezTo>
                  <a:cubicBezTo>
                    <a:pt x="27" y="6"/>
                    <a:pt x="38" y="14"/>
                    <a:pt x="3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58">
            <a:extLst>
              <a:ext uri="{FF2B5EF4-FFF2-40B4-BE49-F238E27FC236}">
                <a16:creationId xmlns:a16="http://schemas.microsoft.com/office/drawing/2014/main" id="{7B2A6F9E-F0E9-4622-ACDE-CB82326B5637}"/>
              </a:ext>
            </a:extLst>
          </p:cNvPr>
          <p:cNvGrpSpPr/>
          <p:nvPr/>
        </p:nvGrpSpPr>
        <p:grpSpPr>
          <a:xfrm>
            <a:off x="7588130" y="2567218"/>
            <a:ext cx="1166829" cy="1804195"/>
            <a:chOff x="7478257" y="2193205"/>
            <a:chExt cx="452893" cy="700189"/>
          </a:xfrm>
        </p:grpSpPr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5A0418DE-2F1D-4FFD-B28F-98DC2FEF1A72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Freeform 17">
              <a:extLst>
                <a:ext uri="{FF2B5EF4-FFF2-40B4-BE49-F238E27FC236}">
                  <a16:creationId xmlns:a16="http://schemas.microsoft.com/office/drawing/2014/main" id="{E2FE26E6-6248-47C3-9AD0-8A58E5F104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" name="Group 161">
            <a:extLst>
              <a:ext uri="{FF2B5EF4-FFF2-40B4-BE49-F238E27FC236}">
                <a16:creationId xmlns:a16="http://schemas.microsoft.com/office/drawing/2014/main" id="{B854ABA0-5487-4821-B2F2-349225F2294D}"/>
              </a:ext>
            </a:extLst>
          </p:cNvPr>
          <p:cNvGrpSpPr/>
          <p:nvPr/>
        </p:nvGrpSpPr>
        <p:grpSpPr>
          <a:xfrm>
            <a:off x="4954915" y="1181327"/>
            <a:ext cx="1033517" cy="1598064"/>
            <a:chOff x="7478257" y="2193205"/>
            <a:chExt cx="452893" cy="700189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4C5AABC9-36F0-408A-898D-9413B94E35B6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Freeform 17">
              <a:extLst>
                <a:ext uri="{FF2B5EF4-FFF2-40B4-BE49-F238E27FC236}">
                  <a16:creationId xmlns:a16="http://schemas.microsoft.com/office/drawing/2014/main" id="{7003277C-2D44-4FB9-8071-68E3F805B6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" name="Group 164">
            <a:extLst>
              <a:ext uri="{FF2B5EF4-FFF2-40B4-BE49-F238E27FC236}">
                <a16:creationId xmlns:a16="http://schemas.microsoft.com/office/drawing/2014/main" id="{40B7FA44-8389-46FF-A2DC-574DD85B98DA}"/>
              </a:ext>
            </a:extLst>
          </p:cNvPr>
          <p:cNvGrpSpPr/>
          <p:nvPr/>
        </p:nvGrpSpPr>
        <p:grpSpPr>
          <a:xfrm>
            <a:off x="8769972" y="303470"/>
            <a:ext cx="879935" cy="1360590"/>
            <a:chOff x="7478257" y="2193205"/>
            <a:chExt cx="452893" cy="700189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45A559E3-C492-4D22-9072-FDAE059F2E68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Freeform 17">
              <a:extLst>
                <a:ext uri="{FF2B5EF4-FFF2-40B4-BE49-F238E27FC236}">
                  <a16:creationId xmlns:a16="http://schemas.microsoft.com/office/drawing/2014/main" id="{8FBB1C22-916D-4D88-9014-DFEC36C03C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B67F2147-4484-40D5-B546-A8F47DFE51AF}"/>
              </a:ext>
            </a:extLst>
          </p:cNvPr>
          <p:cNvSpPr txBox="1"/>
          <p:nvPr/>
        </p:nvSpPr>
        <p:spPr>
          <a:xfrm>
            <a:off x="2145086" y="4129219"/>
            <a:ext cx="10335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000" b="1" dirty="0">
                <a:latin typeface="Maiandra GD" pitchFamily="34" charset="0"/>
                <a:ea typeface="Noto Sans" panose="020B0502040504020204" pitchFamily="34"/>
                <a:cs typeface="Noto Sans" panose="020B0502040504020204" pitchFamily="34"/>
              </a:rPr>
              <a:t>01</a:t>
            </a:r>
            <a:endParaRPr lang="en-GB" sz="5000" b="1" dirty="0">
              <a:latin typeface="Maiandra GD" pitchFamily="34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34D2F6EE-113C-450F-8387-5A25F3043BEA}"/>
              </a:ext>
            </a:extLst>
          </p:cNvPr>
          <p:cNvSpPr txBox="1"/>
          <p:nvPr/>
        </p:nvSpPr>
        <p:spPr>
          <a:xfrm>
            <a:off x="7654786" y="2784847"/>
            <a:ext cx="1033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>
                <a:latin typeface="Maiandra GD" pitchFamily="34" charset="0"/>
                <a:ea typeface="Noto Sans" panose="020B0502040504020204" pitchFamily="34"/>
                <a:cs typeface="Noto Sans" panose="020B0502040504020204" pitchFamily="34"/>
              </a:rPr>
              <a:t>02</a:t>
            </a:r>
            <a:endParaRPr lang="en-GB" sz="4000" b="1" dirty="0">
              <a:latin typeface="Maiandra GD" pitchFamily="34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2A81A2BA-1F7F-4BD4-80CB-D4E689347B7E}"/>
              </a:ext>
            </a:extLst>
          </p:cNvPr>
          <p:cNvSpPr txBox="1"/>
          <p:nvPr/>
        </p:nvSpPr>
        <p:spPr>
          <a:xfrm>
            <a:off x="4941120" y="1351079"/>
            <a:ext cx="103351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500" b="1" dirty="0">
                <a:latin typeface="Maiandra GD" pitchFamily="34" charset="0"/>
                <a:ea typeface="Noto Sans" panose="020B0502040504020204" pitchFamily="34"/>
                <a:cs typeface="Noto Sans" panose="020B0502040504020204" pitchFamily="34"/>
              </a:rPr>
              <a:t>03</a:t>
            </a:r>
            <a:endParaRPr lang="en-GB" sz="3500" b="1" dirty="0">
              <a:latin typeface="Maiandra GD" pitchFamily="34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5887FBB0-9FCD-4095-A184-DBD7FB1DD22E}"/>
              </a:ext>
            </a:extLst>
          </p:cNvPr>
          <p:cNvSpPr txBox="1"/>
          <p:nvPr/>
        </p:nvSpPr>
        <p:spPr>
          <a:xfrm>
            <a:off x="8710824" y="448926"/>
            <a:ext cx="10335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000" b="1" dirty="0">
                <a:latin typeface="Maiandra GD" pitchFamily="34" charset="0"/>
                <a:ea typeface="Noto Sans" panose="020B0502040504020204" pitchFamily="34"/>
                <a:cs typeface="Noto Sans" panose="020B0502040504020204" pitchFamily="34"/>
              </a:rPr>
              <a:t>04</a:t>
            </a:r>
            <a:endParaRPr lang="en-GB" sz="3000" b="1" dirty="0">
              <a:latin typeface="Maiandra GD" pitchFamily="34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0F1C02BF-ADCA-4784-82C1-18A60CAAAFAC}"/>
              </a:ext>
            </a:extLst>
          </p:cNvPr>
          <p:cNvSpPr/>
          <p:nvPr/>
        </p:nvSpPr>
        <p:spPr>
          <a:xfrm>
            <a:off x="340908" y="2916928"/>
            <a:ext cx="2039521" cy="936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830A12B6-2C82-4BF0-A17A-4930AA6602B9}"/>
              </a:ext>
            </a:extLst>
          </p:cNvPr>
          <p:cNvSpPr/>
          <p:nvPr/>
        </p:nvSpPr>
        <p:spPr>
          <a:xfrm>
            <a:off x="2380430" y="1357298"/>
            <a:ext cx="2214578" cy="714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B04BB237-9E0E-4CAD-9DCF-40C7C26E38F5}"/>
              </a:ext>
            </a:extLst>
          </p:cNvPr>
          <p:cNvSpPr/>
          <p:nvPr/>
        </p:nvSpPr>
        <p:spPr>
          <a:xfrm>
            <a:off x="9095602" y="3786190"/>
            <a:ext cx="2071702" cy="855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46CE52EB-9596-4C92-8DBD-E4BF8F7C3889}"/>
              </a:ext>
            </a:extLst>
          </p:cNvPr>
          <p:cNvSpPr/>
          <p:nvPr/>
        </p:nvSpPr>
        <p:spPr>
          <a:xfrm>
            <a:off x="9952857" y="1000107"/>
            <a:ext cx="2023241" cy="958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82 Metin kutusu"/>
          <p:cNvSpPr txBox="1"/>
          <p:nvPr/>
        </p:nvSpPr>
        <p:spPr>
          <a:xfrm>
            <a:off x="237290" y="3071810"/>
            <a:ext cx="235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Yarışacağınız salonu ve konuyu gördükten sonra 15 dakikalık süreniz başlar.</a:t>
            </a:r>
          </a:p>
        </p:txBody>
      </p:sp>
      <p:sp>
        <p:nvSpPr>
          <p:cNvPr id="84" name="83 Metin kutusu"/>
          <p:cNvSpPr txBox="1"/>
          <p:nvPr/>
        </p:nvSpPr>
        <p:spPr>
          <a:xfrm>
            <a:off x="2308992" y="1500174"/>
            <a:ext cx="2786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Bu süreçte </a:t>
            </a:r>
            <a:r>
              <a:rPr lang="tr-TR" sz="2000" b="1" dirty="0"/>
              <a:t>sadece</a:t>
            </a:r>
            <a:r>
              <a:rPr lang="tr-TR" sz="2000" dirty="0"/>
              <a:t> takım arkadaşınızla fikir alışverişinde bulunabilirsiniz.</a:t>
            </a:r>
          </a:p>
        </p:txBody>
      </p:sp>
      <p:sp>
        <p:nvSpPr>
          <p:cNvPr id="85" name="84 Metin kutusu"/>
          <p:cNvSpPr txBox="1"/>
          <p:nvPr/>
        </p:nvSpPr>
        <p:spPr>
          <a:xfrm>
            <a:off x="9881420" y="1071546"/>
            <a:ext cx="2571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Yalnızca yanınızda getirdiğiniz yazılı kaynakları</a:t>
            </a:r>
          </a:p>
          <a:p>
            <a:r>
              <a:rPr lang="tr-TR" sz="2000" dirty="0"/>
              <a:t>(Münazara notlarınız) kullanabilirsiniz.</a:t>
            </a:r>
          </a:p>
        </p:txBody>
      </p:sp>
      <p:sp>
        <p:nvSpPr>
          <p:cNvPr id="86" name="85 Metin kutusu"/>
          <p:cNvSpPr txBox="1"/>
          <p:nvPr/>
        </p:nvSpPr>
        <p:spPr>
          <a:xfrm>
            <a:off x="9024164" y="3929066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Konuyla ilgili sorunuz varsa salondan çıkmadan </a:t>
            </a:r>
            <a:r>
              <a:rPr lang="tr-TR" b="1" dirty="0"/>
              <a:t>jüri komitesine </a:t>
            </a:r>
            <a:r>
              <a:rPr lang="tr-TR" dirty="0"/>
              <a:t>sormalısınız.</a:t>
            </a:r>
          </a:p>
        </p:txBody>
      </p:sp>
      <p:pic>
        <p:nvPicPr>
          <p:cNvPr id="90" name="89 Resim" descr="logo MH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866" y="214290"/>
            <a:ext cx="880233" cy="60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4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8" grpId="0"/>
      <p:bldP spid="169" grpId="0"/>
      <p:bldP spid="170" grpId="0"/>
      <p:bldP spid="171" grpId="0"/>
      <p:bldP spid="176" grpId="0" animBg="1"/>
      <p:bldP spid="177" grpId="0" animBg="1"/>
      <p:bldP spid="178" grpId="0" animBg="1"/>
      <p:bldP spid="179" grpId="0" animBg="1"/>
      <p:bldP spid="83" grpId="0"/>
      <p:bldP spid="84" grpId="0"/>
      <p:bldP spid="85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bodylanguage_amycuddy1.jpgc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62743" y="1"/>
            <a:ext cx="3300427" cy="6857999"/>
          </a:xfrm>
          <a:prstGeom prst="rect">
            <a:avLst/>
          </a:prstGeom>
        </p:spPr>
      </p:pic>
      <p:pic>
        <p:nvPicPr>
          <p:cNvPr id="4" name="3 İçerik Yer Tutucusu" descr="bodylanguage_amycuddy1.jpg"/>
          <p:cNvPicPr>
            <a:picLocks noGrp="1" noChangeAspect="1"/>
          </p:cNvPicPr>
          <p:nvPr>
            <p:ph idx="1"/>
          </p:nvPr>
        </p:nvPicPr>
        <p:blipFill>
          <a:blip r:embed="rId3"/>
          <a:srcRect r="22542" b="-2074"/>
          <a:stretch>
            <a:fillRect/>
          </a:stretch>
        </p:blipFill>
        <p:spPr>
          <a:xfrm>
            <a:off x="2783574" y="0"/>
            <a:ext cx="9396000" cy="7025660"/>
          </a:xfrm>
        </p:spPr>
      </p:pic>
      <p:sp>
        <p:nvSpPr>
          <p:cNvPr id="7" name="6 Metin kutusu"/>
          <p:cNvSpPr txBox="1"/>
          <p:nvPr/>
        </p:nvSpPr>
        <p:spPr>
          <a:xfrm>
            <a:off x="380166" y="1844824"/>
            <a:ext cx="628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800" dirty="0"/>
          </a:p>
          <a:p>
            <a:pPr>
              <a:buFont typeface="Arial" pitchFamily="34" charset="0"/>
              <a:buChar char="•"/>
            </a:pPr>
            <a:r>
              <a:rPr lang="tr-TR" sz="2800" dirty="0"/>
              <a:t>Söz hakkı istemek maçın içinde</a:t>
            </a:r>
          </a:p>
          <a:p>
            <a:r>
              <a:rPr lang="tr-TR" sz="2800" dirty="0"/>
              <a:t>kalmanızı ve jürinin sizi unutmamasını sağlar.</a:t>
            </a:r>
          </a:p>
          <a:p>
            <a:endParaRPr lang="tr-TR" sz="2400" dirty="0"/>
          </a:p>
          <a:p>
            <a:pPr>
              <a:buFont typeface="Arial" pitchFamily="34" charset="0"/>
              <a:buChar char="•"/>
            </a:pPr>
            <a:endParaRPr lang="tr-TR" sz="2400" dirty="0"/>
          </a:p>
        </p:txBody>
      </p:sp>
      <p:pic>
        <p:nvPicPr>
          <p:cNvPr id="13" name="12 Resim" descr="logo MH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5866" y="214290"/>
            <a:ext cx="880233" cy="605429"/>
          </a:xfrm>
          <a:prstGeom prst="rect">
            <a:avLst/>
          </a:prstGeom>
        </p:spPr>
      </p:pic>
      <p:sp>
        <p:nvSpPr>
          <p:cNvPr id="8" name="4 Metin kutusu"/>
          <p:cNvSpPr txBox="1"/>
          <p:nvPr/>
        </p:nvSpPr>
        <p:spPr>
          <a:xfrm>
            <a:off x="665918" y="216728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>
                <a:latin typeface="Maiandra GD" pitchFamily="34" charset="0"/>
              </a:rPr>
              <a:t>SÖZ HAKKI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bodylanguage_amycuddy1.jpgc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62743" y="1"/>
            <a:ext cx="3300427" cy="6857999"/>
          </a:xfrm>
          <a:prstGeom prst="rect">
            <a:avLst/>
          </a:prstGeom>
        </p:spPr>
      </p:pic>
      <p:pic>
        <p:nvPicPr>
          <p:cNvPr id="4" name="3 İçerik Yer Tutucusu" descr="bodylanguage_amycuddy1.jpg"/>
          <p:cNvPicPr>
            <a:picLocks noGrp="1" noChangeAspect="1"/>
          </p:cNvPicPr>
          <p:nvPr>
            <p:ph idx="1"/>
          </p:nvPr>
        </p:nvPicPr>
        <p:blipFill>
          <a:blip r:embed="rId3"/>
          <a:srcRect r="22542" b="-2074"/>
          <a:stretch>
            <a:fillRect/>
          </a:stretch>
        </p:blipFill>
        <p:spPr>
          <a:xfrm>
            <a:off x="2783574" y="0"/>
            <a:ext cx="9396000" cy="7025660"/>
          </a:xfrm>
        </p:spPr>
      </p:pic>
      <p:sp>
        <p:nvSpPr>
          <p:cNvPr id="7" name="6 Metin kutusu"/>
          <p:cNvSpPr txBox="1"/>
          <p:nvPr/>
        </p:nvSpPr>
        <p:spPr>
          <a:xfrm>
            <a:off x="377625" y="1628800"/>
            <a:ext cx="62865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dirty="0"/>
              <a:t>Söz hakkı talep etmek isteyen konuşmacı, konuşmacının dikkatini dağıtmamalıdır.</a:t>
            </a:r>
          </a:p>
          <a:p>
            <a:pPr>
              <a:buFont typeface="Arial" pitchFamily="34" charset="0"/>
              <a:buChar char="•"/>
            </a:pPr>
            <a:endParaRPr lang="tr-TR" sz="2800" dirty="0"/>
          </a:p>
          <a:p>
            <a:pPr>
              <a:buFont typeface="Arial" pitchFamily="34" charset="0"/>
              <a:buChar char="•"/>
            </a:pPr>
            <a:endParaRPr lang="tr-TR" sz="2800" dirty="0"/>
          </a:p>
          <a:p>
            <a:pPr>
              <a:buFont typeface="Arial" pitchFamily="34" charset="0"/>
              <a:buChar char="•"/>
            </a:pPr>
            <a:r>
              <a:rPr lang="tr-TR" sz="2800" dirty="0"/>
              <a:t>Soru sorarken süreniz </a:t>
            </a:r>
            <a:r>
              <a:rPr lang="tr-TR" sz="2800" b="1" dirty="0"/>
              <a:t>15 saniyedir</a:t>
            </a:r>
            <a:r>
              <a:rPr lang="tr-TR" sz="2800" dirty="0"/>
              <a:t>.</a:t>
            </a:r>
          </a:p>
          <a:p>
            <a:endParaRPr lang="tr-TR" sz="2800" dirty="0"/>
          </a:p>
          <a:p>
            <a:endParaRPr lang="tr-TR" sz="2800" dirty="0"/>
          </a:p>
          <a:p>
            <a:pPr>
              <a:buFont typeface="Arial" pitchFamily="34" charset="0"/>
              <a:buChar char="•"/>
            </a:pPr>
            <a:r>
              <a:rPr lang="tr-TR" sz="2800" dirty="0"/>
              <a:t>Kendi kanadınızdaki konuşmacıya soru soramaz ya da ondan soru alamazsınız.</a:t>
            </a:r>
          </a:p>
          <a:p>
            <a:pPr>
              <a:buFont typeface="Arial" pitchFamily="34" charset="0"/>
              <a:buChar char="•"/>
            </a:pPr>
            <a:endParaRPr lang="tr-TR" sz="2800" dirty="0"/>
          </a:p>
        </p:txBody>
      </p:sp>
      <p:pic>
        <p:nvPicPr>
          <p:cNvPr id="8" name="7 Resim" descr="logo MH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5866" y="214290"/>
            <a:ext cx="880233" cy="605429"/>
          </a:xfrm>
          <a:prstGeom prst="rect">
            <a:avLst/>
          </a:prstGeom>
        </p:spPr>
      </p:pic>
      <p:sp>
        <p:nvSpPr>
          <p:cNvPr id="9" name="4 Metin kutusu"/>
          <p:cNvSpPr txBox="1"/>
          <p:nvPr/>
        </p:nvSpPr>
        <p:spPr>
          <a:xfrm>
            <a:off x="665918" y="216728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>
                <a:latin typeface="Maiandra GD" pitchFamily="34" charset="0"/>
              </a:rPr>
              <a:t>SÖZ HAKKI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5 Resim" descr="bodylanguage_amycuddy1.jpgc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62743" y="1"/>
            <a:ext cx="3300427" cy="6857999"/>
          </a:xfrm>
          <a:prstGeom prst="rect">
            <a:avLst/>
          </a:prstGeom>
        </p:spPr>
      </p:pic>
      <p:pic>
        <p:nvPicPr>
          <p:cNvPr id="5" name="3 İçerik Yer Tutucusu" descr="bodylanguage_amycuddy1.jpg"/>
          <p:cNvPicPr>
            <a:picLocks noChangeAspect="1"/>
          </p:cNvPicPr>
          <p:nvPr/>
        </p:nvPicPr>
        <p:blipFill>
          <a:blip r:embed="rId3"/>
          <a:srcRect r="22542" b="-2074"/>
          <a:stretch>
            <a:fillRect/>
          </a:stretch>
        </p:blipFill>
        <p:spPr>
          <a:xfrm>
            <a:off x="2783574" y="0"/>
            <a:ext cx="9396000" cy="7025660"/>
          </a:xfrm>
          <a:prstGeom prst="rect">
            <a:avLst/>
          </a:prstGeom>
        </p:spPr>
      </p:pic>
      <p:pic>
        <p:nvPicPr>
          <p:cNvPr id="6" name="12 Resim" descr="logo MH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5866" y="214290"/>
            <a:ext cx="880233" cy="605429"/>
          </a:xfrm>
          <a:prstGeom prst="rect">
            <a:avLst/>
          </a:prstGeom>
        </p:spPr>
      </p:pic>
      <p:sp>
        <p:nvSpPr>
          <p:cNvPr id="7" name="4 Metin kutusu"/>
          <p:cNvSpPr txBox="1"/>
          <p:nvPr/>
        </p:nvSpPr>
        <p:spPr>
          <a:xfrm>
            <a:off x="665918" y="216728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>
                <a:latin typeface="Maiandra GD" pitchFamily="34" charset="0"/>
              </a:rPr>
              <a:t>SÖZ HAKKI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393368" y="1340768"/>
            <a:ext cx="568863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2800" dirty="0"/>
              <a:t>Soru süresi içerisinde talep edilen söz hakkını kullandırma yetkisi kürsüdeki konuşmacıdadır. Söz hakkı verebilir veya nazikçe bu isteği geri çevrilebilir. </a:t>
            </a:r>
          </a:p>
          <a:p>
            <a:pPr marL="285750" indent="-285750">
              <a:buFont typeface="Arial" pitchFamily="34" charset="0"/>
              <a:buChar char="•"/>
            </a:pPr>
            <a:endParaRPr lang="tr-TR" sz="2800" dirty="0"/>
          </a:p>
          <a:p>
            <a:endParaRPr lang="tr-TR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sz="2800" dirty="0"/>
              <a:t>Söz hakkı isterken ayağa kalkmanız daha iyi bir davranıştır. Fakat ayaktayken </a:t>
            </a:r>
            <a:r>
              <a:rPr lang="tr-TR" sz="2800" b="1" dirty="0"/>
              <a:t>sürekli</a:t>
            </a:r>
            <a:r>
              <a:rPr lang="tr-TR" sz="2800" dirty="0"/>
              <a:t> «bu noktada, geleyim mi» gibi cümleler sarf edilmemelidir.</a:t>
            </a:r>
            <a:endParaRPr lang="tr-TR" sz="2400" dirty="0"/>
          </a:p>
          <a:p>
            <a:endParaRPr lang="tr-TR" sz="2800" dirty="0"/>
          </a:p>
          <a:p>
            <a:pPr marL="285750" indent="-285750">
              <a:buFont typeface="Arial" pitchFamily="34" charset="0"/>
              <a:buChar char="•"/>
            </a:pPr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62779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60" y="944582"/>
            <a:ext cx="971916" cy="96432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0" t="19565" r="34987" b="19565"/>
          <a:stretch/>
        </p:blipFill>
        <p:spPr>
          <a:xfrm>
            <a:off x="1309872" y="2467290"/>
            <a:ext cx="749491" cy="77129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5" t="10074" r="10002" b="9637"/>
          <a:stretch/>
        </p:blipFill>
        <p:spPr>
          <a:xfrm>
            <a:off x="1198660" y="3768436"/>
            <a:ext cx="975997" cy="983673"/>
          </a:xfrm>
          <a:prstGeom prst="rect">
            <a:avLst/>
          </a:prstGeom>
        </p:spPr>
      </p:pic>
      <p:pic>
        <p:nvPicPr>
          <p:cNvPr id="10" name="12 Resim" descr="logo MH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741" y="5301208"/>
            <a:ext cx="971916" cy="668489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7679382" y="2189626"/>
            <a:ext cx="3672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latin typeface="Maiandra GD" pitchFamily="34" charset="0"/>
              </a:rPr>
              <a:t>Bizi Takip Etmeyi ve Kanalımıza Abone Olmayı Unutmayın!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2311144" y="1202013"/>
            <a:ext cx="282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Maiandra GD" pitchFamily="34" charset="0"/>
              </a:rPr>
              <a:t>@</a:t>
            </a:r>
            <a:r>
              <a:rPr lang="tr-TR" sz="2400" b="1" dirty="0" err="1">
                <a:latin typeface="Maiandra GD" pitchFamily="34" charset="0"/>
              </a:rPr>
              <a:t>munazarahitabet</a:t>
            </a:r>
            <a:endParaRPr lang="tr-TR" sz="2400" b="1" dirty="0">
              <a:latin typeface="Maiandra GD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2311144" y="2652880"/>
            <a:ext cx="282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Maiandra GD" pitchFamily="34" charset="0"/>
              </a:rPr>
              <a:t>@</a:t>
            </a:r>
            <a:r>
              <a:rPr lang="tr-TR" sz="2400" b="1" dirty="0" err="1">
                <a:latin typeface="Maiandra GD" pitchFamily="34" charset="0"/>
              </a:rPr>
              <a:t>munazarahitabet</a:t>
            </a:r>
            <a:endParaRPr lang="tr-TR" sz="2400" b="1" dirty="0">
              <a:latin typeface="Maiandra GD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2366829" y="4057543"/>
            <a:ext cx="1912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latin typeface="Maiandra GD" pitchFamily="34" charset="0"/>
              </a:rPr>
              <a:t>MuHit</a:t>
            </a:r>
            <a:r>
              <a:rPr lang="tr-TR" sz="2400" b="1" dirty="0">
                <a:latin typeface="Maiandra GD" pitchFamily="34" charset="0"/>
              </a:rPr>
              <a:t> TV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2311144" y="5435397"/>
            <a:ext cx="295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Maiandra GD" pitchFamily="34" charset="0"/>
              </a:rPr>
              <a:t>munazarahitabet.org</a:t>
            </a:r>
          </a:p>
        </p:txBody>
      </p:sp>
      <p:pic>
        <p:nvPicPr>
          <p:cNvPr id="16" name="88 Resim" descr="100-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5646" y="214663"/>
            <a:ext cx="2008751" cy="86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8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25938" y="360512"/>
            <a:ext cx="649188" cy="648072"/>
          </a:xfrm>
          <a:prstGeom prst="ellipse">
            <a:avLst/>
          </a:prstGeom>
          <a:solidFill>
            <a:srgbClr val="F27106"/>
          </a:solidFill>
          <a:ln>
            <a:solidFill>
              <a:srgbClr val="F2710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4E2F73F-7F4C-4F31-BE03-8B5F2DEA5158}"/>
              </a:ext>
            </a:extLst>
          </p:cNvPr>
          <p:cNvSpPr>
            <a:spLocks/>
          </p:cNvSpPr>
          <p:nvPr/>
        </p:nvSpPr>
        <p:spPr bwMode="auto">
          <a:xfrm>
            <a:off x="3952066" y="1428736"/>
            <a:ext cx="1547745" cy="4142582"/>
          </a:xfrm>
          <a:custGeom>
            <a:avLst/>
            <a:gdLst>
              <a:gd name="T0" fmla="*/ 1949 w 1985"/>
              <a:gd name="T1" fmla="*/ 157 h 4526"/>
              <a:gd name="T2" fmla="*/ 1895 w 1985"/>
              <a:gd name="T3" fmla="*/ 86 h 4526"/>
              <a:gd name="T4" fmla="*/ 1649 w 1985"/>
              <a:gd name="T5" fmla="*/ 0 h 4526"/>
              <a:gd name="T6" fmla="*/ 1591 w 1985"/>
              <a:gd name="T7" fmla="*/ 6 h 4526"/>
              <a:gd name="T8" fmla="*/ 1551 w 1985"/>
              <a:gd name="T9" fmla="*/ 18 h 4526"/>
              <a:gd name="T10" fmla="*/ 1511 w 1985"/>
              <a:gd name="T11" fmla="*/ 35 h 4526"/>
              <a:gd name="T12" fmla="*/ 1474 w 1985"/>
              <a:gd name="T13" fmla="*/ 58 h 4526"/>
              <a:gd name="T14" fmla="*/ 1444 w 1985"/>
              <a:gd name="T15" fmla="*/ 83 h 4526"/>
              <a:gd name="T16" fmla="*/ 1413 w 1985"/>
              <a:gd name="T17" fmla="*/ 117 h 4526"/>
              <a:gd name="T18" fmla="*/ 1393 w 1985"/>
              <a:gd name="T19" fmla="*/ 147 h 4526"/>
              <a:gd name="T20" fmla="*/ 1372 w 1985"/>
              <a:gd name="T21" fmla="*/ 190 h 4526"/>
              <a:gd name="T22" fmla="*/ 1362 w 1985"/>
              <a:gd name="T23" fmla="*/ 221 h 4526"/>
              <a:gd name="T24" fmla="*/ 1352 w 1985"/>
              <a:gd name="T25" fmla="*/ 274 h 4526"/>
              <a:gd name="T26" fmla="*/ 511 w 1985"/>
              <a:gd name="T27" fmla="*/ 1010 h 4526"/>
              <a:gd name="T28" fmla="*/ 143 w 1985"/>
              <a:gd name="T29" fmla="*/ 1349 h 4526"/>
              <a:gd name="T30" fmla="*/ 369 w 1985"/>
              <a:gd name="T31" fmla="*/ 2012 h 4526"/>
              <a:gd name="T32" fmla="*/ 0 w 1985"/>
              <a:gd name="T33" fmla="*/ 2195 h 4526"/>
              <a:gd name="T34" fmla="*/ 71 w 1985"/>
              <a:gd name="T35" fmla="*/ 2915 h 4526"/>
              <a:gd name="T36" fmla="*/ 1212 w 1985"/>
              <a:gd name="T37" fmla="*/ 2000 h 4526"/>
              <a:gd name="T38" fmla="*/ 762 w 1985"/>
              <a:gd name="T39" fmla="*/ 2518 h 4526"/>
              <a:gd name="T40" fmla="*/ 664 w 1985"/>
              <a:gd name="T41" fmla="*/ 2599 h 4526"/>
              <a:gd name="T42" fmla="*/ 146 w 1985"/>
              <a:gd name="T43" fmla="*/ 3070 h 4526"/>
              <a:gd name="T44" fmla="*/ 609 w 1985"/>
              <a:gd name="T45" fmla="*/ 3657 h 4526"/>
              <a:gd name="T46" fmla="*/ 1256 w 1985"/>
              <a:gd name="T47" fmla="*/ 4257 h 4526"/>
              <a:gd name="T48" fmla="*/ 1410 w 1985"/>
              <a:gd name="T49" fmla="*/ 3833 h 4526"/>
              <a:gd name="T50" fmla="*/ 1623 w 1985"/>
              <a:gd name="T51" fmla="*/ 3490 h 4526"/>
              <a:gd name="T52" fmla="*/ 1478 w 1985"/>
              <a:gd name="T53" fmla="*/ 3902 h 4526"/>
              <a:gd name="T54" fmla="*/ 1353 w 1985"/>
              <a:gd name="T55" fmla="*/ 4264 h 4526"/>
              <a:gd name="T56" fmla="*/ 1985 w 1985"/>
              <a:gd name="T57" fmla="*/ 4228 h 4526"/>
              <a:gd name="T58" fmla="*/ 1985 w 1985"/>
              <a:gd name="T59" fmla="*/ 3779 h 4526"/>
              <a:gd name="T60" fmla="*/ 1985 w 1985"/>
              <a:gd name="T61" fmla="*/ 3451 h 4526"/>
              <a:gd name="T62" fmla="*/ 1985 w 1985"/>
              <a:gd name="T63" fmla="*/ 3213 h 4526"/>
              <a:gd name="T64" fmla="*/ 1082 w 1985"/>
              <a:gd name="T65" fmla="*/ 2987 h 4526"/>
              <a:gd name="T66" fmla="*/ 952 w 1985"/>
              <a:gd name="T67" fmla="*/ 3117 h 4526"/>
              <a:gd name="T68" fmla="*/ 823 w 1985"/>
              <a:gd name="T69" fmla="*/ 3197 h 4526"/>
              <a:gd name="T70" fmla="*/ 760 w 1985"/>
              <a:gd name="T71" fmla="*/ 3124 h 4526"/>
              <a:gd name="T72" fmla="*/ 1985 w 1985"/>
              <a:gd name="T73" fmla="*/ 2862 h 4526"/>
              <a:gd name="T74" fmla="*/ 1431 w 1985"/>
              <a:gd name="T75" fmla="*/ 1478 h 4526"/>
              <a:gd name="T76" fmla="*/ 1337 w 1985"/>
              <a:gd name="T77" fmla="*/ 1456 h 4526"/>
              <a:gd name="T78" fmla="*/ 806 w 1985"/>
              <a:gd name="T79" fmla="*/ 1179 h 4526"/>
              <a:gd name="T80" fmla="*/ 1170 w 1985"/>
              <a:gd name="T81" fmla="*/ 1239 h 4526"/>
              <a:gd name="T82" fmla="*/ 1985 w 1985"/>
              <a:gd name="T83" fmla="*/ 921 h 4526"/>
              <a:gd name="T84" fmla="*/ 1985 w 1985"/>
              <a:gd name="T85" fmla="*/ 299 h 4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85" h="4526">
                <a:moveTo>
                  <a:pt x="1983" y="268"/>
                </a:moveTo>
                <a:cubicBezTo>
                  <a:pt x="1982" y="256"/>
                  <a:pt x="1980" y="244"/>
                  <a:pt x="1977" y="232"/>
                </a:cubicBezTo>
                <a:cubicBezTo>
                  <a:pt x="1971" y="205"/>
                  <a:pt x="1961" y="180"/>
                  <a:pt x="1949" y="157"/>
                </a:cubicBezTo>
                <a:cubicBezTo>
                  <a:pt x="1944" y="149"/>
                  <a:pt x="1939" y="140"/>
                  <a:pt x="1934" y="132"/>
                </a:cubicBezTo>
                <a:cubicBezTo>
                  <a:pt x="1923" y="116"/>
                  <a:pt x="1911" y="102"/>
                  <a:pt x="1897" y="88"/>
                </a:cubicBezTo>
                <a:cubicBezTo>
                  <a:pt x="1897" y="88"/>
                  <a:pt x="1896" y="87"/>
                  <a:pt x="1895" y="86"/>
                </a:cubicBezTo>
                <a:cubicBezTo>
                  <a:pt x="1848" y="40"/>
                  <a:pt x="1786" y="9"/>
                  <a:pt x="1717" y="2"/>
                </a:cubicBezTo>
                <a:cubicBezTo>
                  <a:pt x="1707" y="1"/>
                  <a:pt x="1697" y="0"/>
                  <a:pt x="1687" y="0"/>
                </a:cubicBezTo>
                <a:cubicBezTo>
                  <a:pt x="1649" y="0"/>
                  <a:pt x="1649" y="0"/>
                  <a:pt x="1649" y="0"/>
                </a:cubicBezTo>
                <a:cubicBezTo>
                  <a:pt x="1639" y="0"/>
                  <a:pt x="1629" y="1"/>
                  <a:pt x="1620" y="2"/>
                </a:cubicBezTo>
                <a:cubicBezTo>
                  <a:pt x="1616" y="2"/>
                  <a:pt x="1613" y="3"/>
                  <a:pt x="1610" y="3"/>
                </a:cubicBezTo>
                <a:cubicBezTo>
                  <a:pt x="1603" y="4"/>
                  <a:pt x="1597" y="5"/>
                  <a:pt x="1591" y="6"/>
                </a:cubicBezTo>
                <a:cubicBezTo>
                  <a:pt x="1587" y="7"/>
                  <a:pt x="1583" y="8"/>
                  <a:pt x="1579" y="9"/>
                </a:cubicBezTo>
                <a:cubicBezTo>
                  <a:pt x="1574" y="11"/>
                  <a:pt x="1568" y="12"/>
                  <a:pt x="1563" y="13"/>
                </a:cubicBezTo>
                <a:cubicBezTo>
                  <a:pt x="1559" y="15"/>
                  <a:pt x="1555" y="16"/>
                  <a:pt x="1551" y="18"/>
                </a:cubicBezTo>
                <a:cubicBezTo>
                  <a:pt x="1546" y="19"/>
                  <a:pt x="1541" y="21"/>
                  <a:pt x="1536" y="23"/>
                </a:cubicBezTo>
                <a:cubicBezTo>
                  <a:pt x="1532" y="25"/>
                  <a:pt x="1528" y="27"/>
                  <a:pt x="1524" y="29"/>
                </a:cubicBezTo>
                <a:cubicBezTo>
                  <a:pt x="1519" y="31"/>
                  <a:pt x="1515" y="33"/>
                  <a:pt x="1511" y="35"/>
                </a:cubicBezTo>
                <a:cubicBezTo>
                  <a:pt x="1507" y="37"/>
                  <a:pt x="1502" y="40"/>
                  <a:pt x="1498" y="42"/>
                </a:cubicBezTo>
                <a:cubicBezTo>
                  <a:pt x="1494" y="44"/>
                  <a:pt x="1491" y="47"/>
                  <a:pt x="1487" y="49"/>
                </a:cubicBezTo>
                <a:cubicBezTo>
                  <a:pt x="1483" y="52"/>
                  <a:pt x="1479" y="55"/>
                  <a:pt x="1474" y="58"/>
                </a:cubicBezTo>
                <a:cubicBezTo>
                  <a:pt x="1471" y="60"/>
                  <a:pt x="1468" y="63"/>
                  <a:pt x="1465" y="65"/>
                </a:cubicBezTo>
                <a:cubicBezTo>
                  <a:pt x="1460" y="69"/>
                  <a:pt x="1456" y="72"/>
                  <a:pt x="1452" y="76"/>
                </a:cubicBezTo>
                <a:cubicBezTo>
                  <a:pt x="1449" y="78"/>
                  <a:pt x="1447" y="81"/>
                  <a:pt x="1444" y="83"/>
                </a:cubicBezTo>
                <a:cubicBezTo>
                  <a:pt x="1440" y="87"/>
                  <a:pt x="1436" y="91"/>
                  <a:pt x="1432" y="96"/>
                </a:cubicBezTo>
                <a:cubicBezTo>
                  <a:pt x="1430" y="98"/>
                  <a:pt x="1427" y="100"/>
                  <a:pt x="1425" y="103"/>
                </a:cubicBezTo>
                <a:cubicBezTo>
                  <a:pt x="1421" y="107"/>
                  <a:pt x="1417" y="112"/>
                  <a:pt x="1413" y="117"/>
                </a:cubicBezTo>
                <a:cubicBezTo>
                  <a:pt x="1412" y="119"/>
                  <a:pt x="1410" y="122"/>
                  <a:pt x="1408" y="124"/>
                </a:cubicBezTo>
                <a:cubicBezTo>
                  <a:pt x="1404" y="129"/>
                  <a:pt x="1401" y="135"/>
                  <a:pt x="1397" y="140"/>
                </a:cubicBezTo>
                <a:cubicBezTo>
                  <a:pt x="1396" y="142"/>
                  <a:pt x="1395" y="144"/>
                  <a:pt x="1393" y="147"/>
                </a:cubicBezTo>
                <a:cubicBezTo>
                  <a:pt x="1390" y="152"/>
                  <a:pt x="1386" y="158"/>
                  <a:pt x="1383" y="165"/>
                </a:cubicBezTo>
                <a:cubicBezTo>
                  <a:pt x="1382" y="167"/>
                  <a:pt x="1381" y="169"/>
                  <a:pt x="1380" y="170"/>
                </a:cubicBezTo>
                <a:cubicBezTo>
                  <a:pt x="1377" y="177"/>
                  <a:pt x="1374" y="184"/>
                  <a:pt x="1372" y="190"/>
                </a:cubicBezTo>
                <a:cubicBezTo>
                  <a:pt x="1371" y="192"/>
                  <a:pt x="1370" y="194"/>
                  <a:pt x="1370" y="195"/>
                </a:cubicBezTo>
                <a:cubicBezTo>
                  <a:pt x="1367" y="203"/>
                  <a:pt x="1365" y="210"/>
                  <a:pt x="1363" y="217"/>
                </a:cubicBezTo>
                <a:cubicBezTo>
                  <a:pt x="1362" y="219"/>
                  <a:pt x="1362" y="220"/>
                  <a:pt x="1362" y="221"/>
                </a:cubicBezTo>
                <a:cubicBezTo>
                  <a:pt x="1359" y="229"/>
                  <a:pt x="1358" y="237"/>
                  <a:pt x="1356" y="245"/>
                </a:cubicBezTo>
                <a:cubicBezTo>
                  <a:pt x="1356" y="246"/>
                  <a:pt x="1356" y="247"/>
                  <a:pt x="1356" y="247"/>
                </a:cubicBezTo>
                <a:cubicBezTo>
                  <a:pt x="1354" y="256"/>
                  <a:pt x="1353" y="265"/>
                  <a:pt x="1352" y="274"/>
                </a:cubicBezTo>
                <a:cubicBezTo>
                  <a:pt x="1304" y="262"/>
                  <a:pt x="1253" y="255"/>
                  <a:pt x="1202" y="255"/>
                </a:cubicBezTo>
                <a:cubicBezTo>
                  <a:pt x="824" y="255"/>
                  <a:pt x="517" y="592"/>
                  <a:pt x="510" y="1010"/>
                </a:cubicBezTo>
                <a:cubicBezTo>
                  <a:pt x="510" y="1010"/>
                  <a:pt x="510" y="1010"/>
                  <a:pt x="511" y="1010"/>
                </a:cubicBezTo>
                <a:cubicBezTo>
                  <a:pt x="510" y="1018"/>
                  <a:pt x="510" y="1026"/>
                  <a:pt x="510" y="1033"/>
                </a:cubicBezTo>
                <a:cubicBezTo>
                  <a:pt x="510" y="1058"/>
                  <a:pt x="511" y="1083"/>
                  <a:pt x="513" y="1107"/>
                </a:cubicBezTo>
                <a:cubicBezTo>
                  <a:pt x="354" y="1121"/>
                  <a:pt x="217" y="1215"/>
                  <a:pt x="143" y="1349"/>
                </a:cubicBezTo>
                <a:cubicBezTo>
                  <a:pt x="110" y="1417"/>
                  <a:pt x="91" y="1495"/>
                  <a:pt x="91" y="1577"/>
                </a:cubicBezTo>
                <a:cubicBezTo>
                  <a:pt x="91" y="1665"/>
                  <a:pt x="112" y="1747"/>
                  <a:pt x="149" y="1818"/>
                </a:cubicBezTo>
                <a:cubicBezTo>
                  <a:pt x="200" y="1904"/>
                  <a:pt x="277" y="1972"/>
                  <a:pt x="369" y="2012"/>
                </a:cubicBezTo>
                <a:cubicBezTo>
                  <a:pt x="369" y="2116"/>
                  <a:pt x="369" y="2116"/>
                  <a:pt x="369" y="2116"/>
                </a:cubicBezTo>
                <a:cubicBezTo>
                  <a:pt x="254" y="2076"/>
                  <a:pt x="156" y="2000"/>
                  <a:pt x="88" y="1903"/>
                </a:cubicBezTo>
                <a:cubicBezTo>
                  <a:pt x="33" y="1985"/>
                  <a:pt x="0" y="2085"/>
                  <a:pt x="0" y="2195"/>
                </a:cubicBezTo>
                <a:cubicBezTo>
                  <a:pt x="0" y="2319"/>
                  <a:pt x="42" y="2432"/>
                  <a:pt x="111" y="2519"/>
                </a:cubicBezTo>
                <a:cubicBezTo>
                  <a:pt x="72" y="2592"/>
                  <a:pt x="50" y="2676"/>
                  <a:pt x="50" y="2767"/>
                </a:cubicBezTo>
                <a:cubicBezTo>
                  <a:pt x="50" y="2819"/>
                  <a:pt x="57" y="2868"/>
                  <a:pt x="71" y="2915"/>
                </a:cubicBezTo>
                <a:cubicBezTo>
                  <a:pt x="139" y="2676"/>
                  <a:pt x="358" y="2500"/>
                  <a:pt x="619" y="2500"/>
                </a:cubicBezTo>
                <a:cubicBezTo>
                  <a:pt x="635" y="2500"/>
                  <a:pt x="651" y="2501"/>
                  <a:pt x="667" y="2503"/>
                </a:cubicBezTo>
                <a:cubicBezTo>
                  <a:pt x="699" y="2226"/>
                  <a:pt x="929" y="2010"/>
                  <a:pt x="1212" y="2000"/>
                </a:cubicBezTo>
                <a:cubicBezTo>
                  <a:pt x="1212" y="2096"/>
                  <a:pt x="1212" y="2096"/>
                  <a:pt x="1212" y="2096"/>
                </a:cubicBezTo>
                <a:cubicBezTo>
                  <a:pt x="977" y="2106"/>
                  <a:pt x="787" y="2287"/>
                  <a:pt x="762" y="2518"/>
                </a:cubicBezTo>
                <a:cubicBezTo>
                  <a:pt x="762" y="2518"/>
                  <a:pt x="762" y="2518"/>
                  <a:pt x="762" y="2518"/>
                </a:cubicBezTo>
                <a:cubicBezTo>
                  <a:pt x="760" y="2536"/>
                  <a:pt x="759" y="2553"/>
                  <a:pt x="759" y="2571"/>
                </a:cubicBezTo>
                <a:cubicBezTo>
                  <a:pt x="759" y="2587"/>
                  <a:pt x="760" y="2603"/>
                  <a:pt x="762" y="2619"/>
                </a:cubicBezTo>
                <a:cubicBezTo>
                  <a:pt x="730" y="2609"/>
                  <a:pt x="698" y="2602"/>
                  <a:pt x="664" y="2599"/>
                </a:cubicBezTo>
                <a:cubicBezTo>
                  <a:pt x="664" y="2599"/>
                  <a:pt x="664" y="2599"/>
                  <a:pt x="664" y="2599"/>
                </a:cubicBezTo>
                <a:cubicBezTo>
                  <a:pt x="649" y="2598"/>
                  <a:pt x="634" y="2597"/>
                  <a:pt x="619" y="2597"/>
                </a:cubicBezTo>
                <a:cubicBezTo>
                  <a:pt x="358" y="2597"/>
                  <a:pt x="146" y="2809"/>
                  <a:pt x="146" y="3070"/>
                </a:cubicBezTo>
                <a:cubicBezTo>
                  <a:pt x="146" y="3329"/>
                  <a:pt x="354" y="3539"/>
                  <a:pt x="612" y="3543"/>
                </a:cubicBezTo>
                <a:cubicBezTo>
                  <a:pt x="610" y="3568"/>
                  <a:pt x="608" y="3592"/>
                  <a:pt x="608" y="3618"/>
                </a:cubicBezTo>
                <a:cubicBezTo>
                  <a:pt x="608" y="3631"/>
                  <a:pt x="609" y="3644"/>
                  <a:pt x="609" y="3657"/>
                </a:cubicBezTo>
                <a:cubicBezTo>
                  <a:pt x="609" y="3661"/>
                  <a:pt x="609" y="3664"/>
                  <a:pt x="609" y="3668"/>
                </a:cubicBezTo>
                <a:cubicBezTo>
                  <a:pt x="609" y="3999"/>
                  <a:pt x="855" y="4267"/>
                  <a:pt x="1158" y="4267"/>
                </a:cubicBezTo>
                <a:cubicBezTo>
                  <a:pt x="1192" y="4267"/>
                  <a:pt x="1224" y="4264"/>
                  <a:pt x="1256" y="4257"/>
                </a:cubicBezTo>
                <a:cubicBezTo>
                  <a:pt x="1255" y="4246"/>
                  <a:pt x="1255" y="4235"/>
                  <a:pt x="1255" y="4224"/>
                </a:cubicBezTo>
                <a:cubicBezTo>
                  <a:pt x="1255" y="4073"/>
                  <a:pt x="1314" y="3935"/>
                  <a:pt x="1410" y="3833"/>
                </a:cubicBezTo>
                <a:cubicBezTo>
                  <a:pt x="1410" y="3833"/>
                  <a:pt x="1410" y="3833"/>
                  <a:pt x="1410" y="3833"/>
                </a:cubicBezTo>
                <a:cubicBezTo>
                  <a:pt x="1482" y="3751"/>
                  <a:pt x="1527" y="3643"/>
                  <a:pt x="1528" y="3524"/>
                </a:cubicBezTo>
                <a:cubicBezTo>
                  <a:pt x="1528" y="3512"/>
                  <a:pt x="1527" y="3501"/>
                  <a:pt x="1526" y="3489"/>
                </a:cubicBezTo>
                <a:cubicBezTo>
                  <a:pt x="1623" y="3490"/>
                  <a:pt x="1623" y="3490"/>
                  <a:pt x="1623" y="3490"/>
                </a:cubicBezTo>
                <a:cubicBezTo>
                  <a:pt x="1624" y="3501"/>
                  <a:pt x="1624" y="3513"/>
                  <a:pt x="1624" y="3525"/>
                </a:cubicBezTo>
                <a:cubicBezTo>
                  <a:pt x="1623" y="3670"/>
                  <a:pt x="1568" y="3802"/>
                  <a:pt x="1478" y="3902"/>
                </a:cubicBezTo>
                <a:cubicBezTo>
                  <a:pt x="1478" y="3902"/>
                  <a:pt x="1478" y="3902"/>
                  <a:pt x="1478" y="3902"/>
                </a:cubicBezTo>
                <a:cubicBezTo>
                  <a:pt x="1478" y="3902"/>
                  <a:pt x="1478" y="3902"/>
                  <a:pt x="1478" y="3902"/>
                </a:cubicBezTo>
                <a:cubicBezTo>
                  <a:pt x="1400" y="3987"/>
                  <a:pt x="1351" y="4099"/>
                  <a:pt x="1351" y="4224"/>
                </a:cubicBezTo>
                <a:cubicBezTo>
                  <a:pt x="1351" y="4237"/>
                  <a:pt x="1352" y="4251"/>
                  <a:pt x="1353" y="4264"/>
                </a:cubicBezTo>
                <a:cubicBezTo>
                  <a:pt x="1371" y="4411"/>
                  <a:pt x="1497" y="4526"/>
                  <a:pt x="1649" y="4526"/>
                </a:cubicBezTo>
                <a:cubicBezTo>
                  <a:pt x="1687" y="4526"/>
                  <a:pt x="1687" y="4526"/>
                  <a:pt x="1687" y="4526"/>
                </a:cubicBezTo>
                <a:cubicBezTo>
                  <a:pt x="1851" y="4526"/>
                  <a:pt x="1985" y="4392"/>
                  <a:pt x="1985" y="4228"/>
                </a:cubicBezTo>
                <a:cubicBezTo>
                  <a:pt x="1985" y="4213"/>
                  <a:pt x="1985" y="4213"/>
                  <a:pt x="1985" y="4213"/>
                </a:cubicBezTo>
                <a:cubicBezTo>
                  <a:pt x="1985" y="4079"/>
                  <a:pt x="1985" y="4079"/>
                  <a:pt x="1985" y="4079"/>
                </a:cubicBezTo>
                <a:cubicBezTo>
                  <a:pt x="1985" y="3779"/>
                  <a:pt x="1985" y="3779"/>
                  <a:pt x="1985" y="3779"/>
                </a:cubicBezTo>
                <a:cubicBezTo>
                  <a:pt x="1985" y="3677"/>
                  <a:pt x="1985" y="3677"/>
                  <a:pt x="1985" y="3677"/>
                </a:cubicBezTo>
                <a:cubicBezTo>
                  <a:pt x="1985" y="3501"/>
                  <a:pt x="1985" y="3501"/>
                  <a:pt x="1985" y="3501"/>
                </a:cubicBezTo>
                <a:cubicBezTo>
                  <a:pt x="1985" y="3451"/>
                  <a:pt x="1985" y="3451"/>
                  <a:pt x="1985" y="3451"/>
                </a:cubicBezTo>
                <a:cubicBezTo>
                  <a:pt x="1985" y="3218"/>
                  <a:pt x="1985" y="3218"/>
                  <a:pt x="1985" y="3218"/>
                </a:cubicBezTo>
                <a:cubicBezTo>
                  <a:pt x="1985" y="3217"/>
                  <a:pt x="1985" y="3216"/>
                  <a:pt x="1985" y="3215"/>
                </a:cubicBezTo>
                <a:cubicBezTo>
                  <a:pt x="1985" y="3214"/>
                  <a:pt x="1985" y="3214"/>
                  <a:pt x="1985" y="3213"/>
                </a:cubicBezTo>
                <a:cubicBezTo>
                  <a:pt x="1985" y="3149"/>
                  <a:pt x="1985" y="3149"/>
                  <a:pt x="1985" y="3149"/>
                </a:cubicBezTo>
                <a:cubicBezTo>
                  <a:pt x="1968" y="2903"/>
                  <a:pt x="1764" y="2708"/>
                  <a:pt x="1513" y="2708"/>
                </a:cubicBezTo>
                <a:cubicBezTo>
                  <a:pt x="1321" y="2708"/>
                  <a:pt x="1156" y="2823"/>
                  <a:pt x="1082" y="2987"/>
                </a:cubicBezTo>
                <a:cubicBezTo>
                  <a:pt x="1258" y="2971"/>
                  <a:pt x="1439" y="3037"/>
                  <a:pt x="1564" y="3180"/>
                </a:cubicBezTo>
                <a:cubicBezTo>
                  <a:pt x="1491" y="3244"/>
                  <a:pt x="1491" y="3244"/>
                  <a:pt x="1491" y="3244"/>
                </a:cubicBezTo>
                <a:cubicBezTo>
                  <a:pt x="1354" y="3086"/>
                  <a:pt x="1135" y="3041"/>
                  <a:pt x="952" y="3117"/>
                </a:cubicBezTo>
                <a:cubicBezTo>
                  <a:pt x="950" y="3118"/>
                  <a:pt x="949" y="3119"/>
                  <a:pt x="947" y="3120"/>
                </a:cubicBezTo>
                <a:cubicBezTo>
                  <a:pt x="947" y="3119"/>
                  <a:pt x="947" y="3119"/>
                  <a:pt x="947" y="3119"/>
                </a:cubicBezTo>
                <a:cubicBezTo>
                  <a:pt x="903" y="3138"/>
                  <a:pt x="861" y="3164"/>
                  <a:pt x="823" y="3197"/>
                </a:cubicBezTo>
                <a:cubicBezTo>
                  <a:pt x="814" y="3205"/>
                  <a:pt x="806" y="3213"/>
                  <a:pt x="798" y="3221"/>
                </a:cubicBezTo>
                <a:cubicBezTo>
                  <a:pt x="734" y="3148"/>
                  <a:pt x="734" y="3148"/>
                  <a:pt x="734" y="3148"/>
                </a:cubicBezTo>
                <a:cubicBezTo>
                  <a:pt x="742" y="3140"/>
                  <a:pt x="751" y="3132"/>
                  <a:pt x="760" y="3124"/>
                </a:cubicBezTo>
                <a:cubicBezTo>
                  <a:pt x="823" y="3069"/>
                  <a:pt x="895" y="3031"/>
                  <a:pt x="971" y="3009"/>
                </a:cubicBezTo>
                <a:cubicBezTo>
                  <a:pt x="1044" y="2778"/>
                  <a:pt x="1259" y="2612"/>
                  <a:pt x="1513" y="2612"/>
                </a:cubicBezTo>
                <a:cubicBezTo>
                  <a:pt x="1709" y="2612"/>
                  <a:pt x="1882" y="2711"/>
                  <a:pt x="1985" y="2862"/>
                </a:cubicBezTo>
                <a:cubicBezTo>
                  <a:pt x="1985" y="1236"/>
                  <a:pt x="1985" y="1236"/>
                  <a:pt x="1985" y="1236"/>
                </a:cubicBezTo>
                <a:cubicBezTo>
                  <a:pt x="1882" y="1386"/>
                  <a:pt x="1710" y="1484"/>
                  <a:pt x="1515" y="1484"/>
                </a:cubicBezTo>
                <a:cubicBezTo>
                  <a:pt x="1486" y="1484"/>
                  <a:pt x="1459" y="1482"/>
                  <a:pt x="1431" y="1478"/>
                </a:cubicBezTo>
                <a:cubicBezTo>
                  <a:pt x="1391" y="1652"/>
                  <a:pt x="1270" y="1804"/>
                  <a:pt x="1093" y="1877"/>
                </a:cubicBezTo>
                <a:cubicBezTo>
                  <a:pt x="1056" y="1787"/>
                  <a:pt x="1056" y="1787"/>
                  <a:pt x="1056" y="1787"/>
                </a:cubicBezTo>
                <a:cubicBezTo>
                  <a:pt x="1204" y="1727"/>
                  <a:pt x="1304" y="1600"/>
                  <a:pt x="1337" y="1456"/>
                </a:cubicBezTo>
                <a:cubicBezTo>
                  <a:pt x="1248" y="1427"/>
                  <a:pt x="1169" y="1376"/>
                  <a:pt x="1105" y="1310"/>
                </a:cubicBezTo>
                <a:cubicBezTo>
                  <a:pt x="1035" y="1243"/>
                  <a:pt x="945" y="1196"/>
                  <a:pt x="841" y="1182"/>
                </a:cubicBezTo>
                <a:cubicBezTo>
                  <a:pt x="829" y="1180"/>
                  <a:pt x="817" y="1179"/>
                  <a:pt x="806" y="1179"/>
                </a:cubicBezTo>
                <a:cubicBezTo>
                  <a:pt x="819" y="1083"/>
                  <a:pt x="819" y="1083"/>
                  <a:pt x="819" y="1083"/>
                </a:cubicBezTo>
                <a:cubicBezTo>
                  <a:pt x="831" y="1083"/>
                  <a:pt x="842" y="1085"/>
                  <a:pt x="854" y="1086"/>
                </a:cubicBezTo>
                <a:cubicBezTo>
                  <a:pt x="978" y="1103"/>
                  <a:pt x="1086" y="1159"/>
                  <a:pt x="1170" y="1239"/>
                </a:cubicBezTo>
                <a:cubicBezTo>
                  <a:pt x="1256" y="1331"/>
                  <a:pt x="1379" y="1388"/>
                  <a:pt x="1515" y="1388"/>
                </a:cubicBezTo>
                <a:cubicBezTo>
                  <a:pt x="1758" y="1388"/>
                  <a:pt x="1959" y="1204"/>
                  <a:pt x="1985" y="967"/>
                </a:cubicBezTo>
                <a:cubicBezTo>
                  <a:pt x="1985" y="921"/>
                  <a:pt x="1985" y="921"/>
                  <a:pt x="1985" y="921"/>
                </a:cubicBezTo>
                <a:cubicBezTo>
                  <a:pt x="1985" y="862"/>
                  <a:pt x="1985" y="862"/>
                  <a:pt x="1985" y="862"/>
                </a:cubicBezTo>
                <a:cubicBezTo>
                  <a:pt x="1985" y="593"/>
                  <a:pt x="1985" y="593"/>
                  <a:pt x="1985" y="593"/>
                </a:cubicBezTo>
                <a:cubicBezTo>
                  <a:pt x="1985" y="299"/>
                  <a:pt x="1985" y="299"/>
                  <a:pt x="1985" y="299"/>
                </a:cubicBezTo>
                <a:cubicBezTo>
                  <a:pt x="1985" y="289"/>
                  <a:pt x="1984" y="278"/>
                  <a:pt x="1983" y="26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549928F5-C7DB-43EE-BFAE-E199B1032CB0}"/>
              </a:ext>
            </a:extLst>
          </p:cNvPr>
          <p:cNvSpPr>
            <a:spLocks/>
          </p:cNvSpPr>
          <p:nvPr/>
        </p:nvSpPr>
        <p:spPr bwMode="auto">
          <a:xfrm>
            <a:off x="5666578" y="1428736"/>
            <a:ext cx="1547745" cy="4142582"/>
          </a:xfrm>
          <a:custGeom>
            <a:avLst/>
            <a:gdLst>
              <a:gd name="T0" fmla="*/ 36 w 1985"/>
              <a:gd name="T1" fmla="*/ 157 h 4526"/>
              <a:gd name="T2" fmla="*/ 90 w 1985"/>
              <a:gd name="T3" fmla="*/ 86 h 4526"/>
              <a:gd name="T4" fmla="*/ 336 w 1985"/>
              <a:gd name="T5" fmla="*/ 0 h 4526"/>
              <a:gd name="T6" fmla="*/ 394 w 1985"/>
              <a:gd name="T7" fmla="*/ 6 h 4526"/>
              <a:gd name="T8" fmla="*/ 434 w 1985"/>
              <a:gd name="T9" fmla="*/ 18 h 4526"/>
              <a:gd name="T10" fmla="*/ 474 w 1985"/>
              <a:gd name="T11" fmla="*/ 35 h 4526"/>
              <a:gd name="T12" fmla="*/ 511 w 1985"/>
              <a:gd name="T13" fmla="*/ 58 h 4526"/>
              <a:gd name="T14" fmla="*/ 541 w 1985"/>
              <a:gd name="T15" fmla="*/ 83 h 4526"/>
              <a:gd name="T16" fmla="*/ 571 w 1985"/>
              <a:gd name="T17" fmla="*/ 117 h 4526"/>
              <a:gd name="T18" fmla="*/ 592 w 1985"/>
              <a:gd name="T19" fmla="*/ 147 h 4526"/>
              <a:gd name="T20" fmla="*/ 613 w 1985"/>
              <a:gd name="T21" fmla="*/ 190 h 4526"/>
              <a:gd name="T22" fmla="*/ 623 w 1985"/>
              <a:gd name="T23" fmla="*/ 221 h 4526"/>
              <a:gd name="T24" fmla="*/ 633 w 1985"/>
              <a:gd name="T25" fmla="*/ 274 h 4526"/>
              <a:gd name="T26" fmla="*/ 1474 w 1985"/>
              <a:gd name="T27" fmla="*/ 1010 h 4526"/>
              <a:gd name="T28" fmla="*/ 1842 w 1985"/>
              <a:gd name="T29" fmla="*/ 1349 h 4526"/>
              <a:gd name="T30" fmla="*/ 1616 w 1985"/>
              <a:gd name="T31" fmla="*/ 2012 h 4526"/>
              <a:gd name="T32" fmla="*/ 1985 w 1985"/>
              <a:gd name="T33" fmla="*/ 2195 h 4526"/>
              <a:gd name="T34" fmla="*/ 1914 w 1985"/>
              <a:gd name="T35" fmla="*/ 2915 h 4526"/>
              <a:gd name="T36" fmla="*/ 773 w 1985"/>
              <a:gd name="T37" fmla="*/ 2000 h 4526"/>
              <a:gd name="T38" fmla="*/ 1223 w 1985"/>
              <a:gd name="T39" fmla="*/ 2518 h 4526"/>
              <a:gd name="T40" fmla="*/ 1321 w 1985"/>
              <a:gd name="T41" fmla="*/ 2599 h 4526"/>
              <a:gd name="T42" fmla="*/ 1839 w 1985"/>
              <a:gd name="T43" fmla="*/ 3070 h 4526"/>
              <a:gd name="T44" fmla="*/ 1375 w 1985"/>
              <a:gd name="T45" fmla="*/ 3657 h 4526"/>
              <a:gd name="T46" fmla="*/ 729 w 1985"/>
              <a:gd name="T47" fmla="*/ 4257 h 4526"/>
              <a:gd name="T48" fmla="*/ 575 w 1985"/>
              <a:gd name="T49" fmla="*/ 3833 h 4526"/>
              <a:gd name="T50" fmla="*/ 362 w 1985"/>
              <a:gd name="T51" fmla="*/ 3490 h 4526"/>
              <a:gd name="T52" fmla="*/ 507 w 1985"/>
              <a:gd name="T53" fmla="*/ 3902 h 4526"/>
              <a:gd name="T54" fmla="*/ 632 w 1985"/>
              <a:gd name="T55" fmla="*/ 4264 h 4526"/>
              <a:gd name="T56" fmla="*/ 0 w 1985"/>
              <a:gd name="T57" fmla="*/ 4228 h 4526"/>
              <a:gd name="T58" fmla="*/ 0 w 1985"/>
              <a:gd name="T59" fmla="*/ 3779 h 4526"/>
              <a:gd name="T60" fmla="*/ 0 w 1985"/>
              <a:gd name="T61" fmla="*/ 3451 h 4526"/>
              <a:gd name="T62" fmla="*/ 0 w 1985"/>
              <a:gd name="T63" fmla="*/ 3213 h 4526"/>
              <a:gd name="T64" fmla="*/ 903 w 1985"/>
              <a:gd name="T65" fmla="*/ 2987 h 4526"/>
              <a:gd name="T66" fmla="*/ 1033 w 1985"/>
              <a:gd name="T67" fmla="*/ 3117 h 4526"/>
              <a:gd name="T68" fmla="*/ 1162 w 1985"/>
              <a:gd name="T69" fmla="*/ 3197 h 4526"/>
              <a:gd name="T70" fmla="*/ 1225 w 1985"/>
              <a:gd name="T71" fmla="*/ 3124 h 4526"/>
              <a:gd name="T72" fmla="*/ 0 w 1985"/>
              <a:gd name="T73" fmla="*/ 2862 h 4526"/>
              <a:gd name="T74" fmla="*/ 553 w 1985"/>
              <a:gd name="T75" fmla="*/ 1478 h 4526"/>
              <a:gd name="T76" fmla="*/ 648 w 1985"/>
              <a:gd name="T77" fmla="*/ 1456 h 4526"/>
              <a:gd name="T78" fmla="*/ 1179 w 1985"/>
              <a:gd name="T79" fmla="*/ 1179 h 4526"/>
              <a:gd name="T80" fmla="*/ 815 w 1985"/>
              <a:gd name="T81" fmla="*/ 1239 h 4526"/>
              <a:gd name="T82" fmla="*/ 0 w 1985"/>
              <a:gd name="T83" fmla="*/ 921 h 4526"/>
              <a:gd name="T84" fmla="*/ 0 w 1985"/>
              <a:gd name="T85" fmla="*/ 299 h 4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85" h="4526">
                <a:moveTo>
                  <a:pt x="2" y="268"/>
                </a:moveTo>
                <a:cubicBezTo>
                  <a:pt x="3" y="256"/>
                  <a:pt x="5" y="244"/>
                  <a:pt x="8" y="232"/>
                </a:cubicBezTo>
                <a:cubicBezTo>
                  <a:pt x="14" y="205"/>
                  <a:pt x="24" y="180"/>
                  <a:pt x="36" y="157"/>
                </a:cubicBezTo>
                <a:cubicBezTo>
                  <a:pt x="41" y="149"/>
                  <a:pt x="46" y="140"/>
                  <a:pt x="51" y="132"/>
                </a:cubicBezTo>
                <a:cubicBezTo>
                  <a:pt x="62" y="116"/>
                  <a:pt x="74" y="102"/>
                  <a:pt x="88" y="88"/>
                </a:cubicBezTo>
                <a:cubicBezTo>
                  <a:pt x="88" y="88"/>
                  <a:pt x="89" y="87"/>
                  <a:pt x="90" y="86"/>
                </a:cubicBezTo>
                <a:cubicBezTo>
                  <a:pt x="137" y="40"/>
                  <a:pt x="199" y="9"/>
                  <a:pt x="268" y="2"/>
                </a:cubicBezTo>
                <a:cubicBezTo>
                  <a:pt x="278" y="1"/>
                  <a:pt x="288" y="0"/>
                  <a:pt x="298" y="0"/>
                </a:cubicBezTo>
                <a:cubicBezTo>
                  <a:pt x="336" y="0"/>
                  <a:pt x="336" y="0"/>
                  <a:pt x="336" y="0"/>
                </a:cubicBezTo>
                <a:cubicBezTo>
                  <a:pt x="346" y="0"/>
                  <a:pt x="356" y="1"/>
                  <a:pt x="365" y="2"/>
                </a:cubicBezTo>
                <a:cubicBezTo>
                  <a:pt x="369" y="2"/>
                  <a:pt x="372" y="3"/>
                  <a:pt x="375" y="3"/>
                </a:cubicBezTo>
                <a:cubicBezTo>
                  <a:pt x="382" y="4"/>
                  <a:pt x="388" y="5"/>
                  <a:pt x="394" y="6"/>
                </a:cubicBezTo>
                <a:cubicBezTo>
                  <a:pt x="398" y="7"/>
                  <a:pt x="402" y="8"/>
                  <a:pt x="406" y="9"/>
                </a:cubicBezTo>
                <a:cubicBezTo>
                  <a:pt x="411" y="11"/>
                  <a:pt x="417" y="12"/>
                  <a:pt x="422" y="13"/>
                </a:cubicBezTo>
                <a:cubicBezTo>
                  <a:pt x="426" y="15"/>
                  <a:pt x="430" y="16"/>
                  <a:pt x="434" y="18"/>
                </a:cubicBezTo>
                <a:cubicBezTo>
                  <a:pt x="439" y="19"/>
                  <a:pt x="444" y="21"/>
                  <a:pt x="449" y="23"/>
                </a:cubicBezTo>
                <a:cubicBezTo>
                  <a:pt x="453" y="25"/>
                  <a:pt x="457" y="27"/>
                  <a:pt x="461" y="29"/>
                </a:cubicBezTo>
                <a:cubicBezTo>
                  <a:pt x="466" y="31"/>
                  <a:pt x="470" y="33"/>
                  <a:pt x="474" y="35"/>
                </a:cubicBezTo>
                <a:cubicBezTo>
                  <a:pt x="478" y="37"/>
                  <a:pt x="483" y="40"/>
                  <a:pt x="487" y="42"/>
                </a:cubicBezTo>
                <a:cubicBezTo>
                  <a:pt x="490" y="44"/>
                  <a:pt x="494" y="47"/>
                  <a:pt x="498" y="49"/>
                </a:cubicBezTo>
                <a:cubicBezTo>
                  <a:pt x="502" y="52"/>
                  <a:pt x="506" y="55"/>
                  <a:pt x="511" y="58"/>
                </a:cubicBezTo>
                <a:cubicBezTo>
                  <a:pt x="514" y="60"/>
                  <a:pt x="517" y="63"/>
                  <a:pt x="520" y="65"/>
                </a:cubicBezTo>
                <a:cubicBezTo>
                  <a:pt x="524" y="69"/>
                  <a:pt x="529" y="72"/>
                  <a:pt x="533" y="76"/>
                </a:cubicBezTo>
                <a:cubicBezTo>
                  <a:pt x="536" y="78"/>
                  <a:pt x="538" y="81"/>
                  <a:pt x="541" y="83"/>
                </a:cubicBezTo>
                <a:cubicBezTo>
                  <a:pt x="545" y="87"/>
                  <a:pt x="549" y="91"/>
                  <a:pt x="553" y="96"/>
                </a:cubicBezTo>
                <a:cubicBezTo>
                  <a:pt x="555" y="98"/>
                  <a:pt x="558" y="100"/>
                  <a:pt x="560" y="103"/>
                </a:cubicBezTo>
                <a:cubicBezTo>
                  <a:pt x="564" y="107"/>
                  <a:pt x="568" y="112"/>
                  <a:pt x="571" y="117"/>
                </a:cubicBezTo>
                <a:cubicBezTo>
                  <a:pt x="573" y="119"/>
                  <a:pt x="575" y="122"/>
                  <a:pt x="577" y="124"/>
                </a:cubicBezTo>
                <a:cubicBezTo>
                  <a:pt x="580" y="129"/>
                  <a:pt x="584" y="135"/>
                  <a:pt x="588" y="140"/>
                </a:cubicBezTo>
                <a:cubicBezTo>
                  <a:pt x="589" y="142"/>
                  <a:pt x="590" y="144"/>
                  <a:pt x="592" y="147"/>
                </a:cubicBezTo>
                <a:cubicBezTo>
                  <a:pt x="595" y="152"/>
                  <a:pt x="598" y="158"/>
                  <a:pt x="602" y="165"/>
                </a:cubicBezTo>
                <a:cubicBezTo>
                  <a:pt x="603" y="167"/>
                  <a:pt x="604" y="169"/>
                  <a:pt x="604" y="170"/>
                </a:cubicBezTo>
                <a:cubicBezTo>
                  <a:pt x="608" y="177"/>
                  <a:pt x="611" y="184"/>
                  <a:pt x="613" y="190"/>
                </a:cubicBezTo>
                <a:cubicBezTo>
                  <a:pt x="614" y="192"/>
                  <a:pt x="614" y="194"/>
                  <a:pt x="615" y="195"/>
                </a:cubicBezTo>
                <a:cubicBezTo>
                  <a:pt x="618" y="203"/>
                  <a:pt x="620" y="210"/>
                  <a:pt x="622" y="217"/>
                </a:cubicBezTo>
                <a:cubicBezTo>
                  <a:pt x="623" y="219"/>
                  <a:pt x="623" y="220"/>
                  <a:pt x="623" y="221"/>
                </a:cubicBezTo>
                <a:cubicBezTo>
                  <a:pt x="626" y="229"/>
                  <a:pt x="627" y="237"/>
                  <a:pt x="629" y="245"/>
                </a:cubicBezTo>
                <a:cubicBezTo>
                  <a:pt x="629" y="246"/>
                  <a:pt x="629" y="247"/>
                  <a:pt x="629" y="247"/>
                </a:cubicBezTo>
                <a:cubicBezTo>
                  <a:pt x="631" y="256"/>
                  <a:pt x="632" y="265"/>
                  <a:pt x="633" y="274"/>
                </a:cubicBezTo>
                <a:cubicBezTo>
                  <a:pt x="681" y="262"/>
                  <a:pt x="732" y="255"/>
                  <a:pt x="783" y="255"/>
                </a:cubicBezTo>
                <a:cubicBezTo>
                  <a:pt x="1161" y="255"/>
                  <a:pt x="1468" y="592"/>
                  <a:pt x="1475" y="1010"/>
                </a:cubicBezTo>
                <a:cubicBezTo>
                  <a:pt x="1475" y="1010"/>
                  <a:pt x="1474" y="1010"/>
                  <a:pt x="1474" y="1010"/>
                </a:cubicBezTo>
                <a:cubicBezTo>
                  <a:pt x="1474" y="1018"/>
                  <a:pt x="1475" y="1026"/>
                  <a:pt x="1475" y="1033"/>
                </a:cubicBezTo>
                <a:cubicBezTo>
                  <a:pt x="1475" y="1058"/>
                  <a:pt x="1474" y="1083"/>
                  <a:pt x="1472" y="1107"/>
                </a:cubicBezTo>
                <a:cubicBezTo>
                  <a:pt x="1631" y="1121"/>
                  <a:pt x="1768" y="1215"/>
                  <a:pt x="1842" y="1349"/>
                </a:cubicBezTo>
                <a:cubicBezTo>
                  <a:pt x="1875" y="1417"/>
                  <a:pt x="1894" y="1495"/>
                  <a:pt x="1894" y="1577"/>
                </a:cubicBezTo>
                <a:cubicBezTo>
                  <a:pt x="1894" y="1665"/>
                  <a:pt x="1872" y="1747"/>
                  <a:pt x="1836" y="1818"/>
                </a:cubicBezTo>
                <a:cubicBezTo>
                  <a:pt x="1785" y="1904"/>
                  <a:pt x="1708" y="1972"/>
                  <a:pt x="1616" y="2012"/>
                </a:cubicBezTo>
                <a:cubicBezTo>
                  <a:pt x="1616" y="2116"/>
                  <a:pt x="1616" y="2116"/>
                  <a:pt x="1616" y="2116"/>
                </a:cubicBezTo>
                <a:cubicBezTo>
                  <a:pt x="1731" y="2076"/>
                  <a:pt x="1829" y="2000"/>
                  <a:pt x="1897" y="1903"/>
                </a:cubicBezTo>
                <a:cubicBezTo>
                  <a:pt x="1952" y="1985"/>
                  <a:pt x="1985" y="2085"/>
                  <a:pt x="1985" y="2195"/>
                </a:cubicBezTo>
                <a:cubicBezTo>
                  <a:pt x="1985" y="2319"/>
                  <a:pt x="1943" y="2432"/>
                  <a:pt x="1874" y="2519"/>
                </a:cubicBezTo>
                <a:cubicBezTo>
                  <a:pt x="1913" y="2592"/>
                  <a:pt x="1935" y="2676"/>
                  <a:pt x="1935" y="2767"/>
                </a:cubicBezTo>
                <a:cubicBezTo>
                  <a:pt x="1935" y="2819"/>
                  <a:pt x="1928" y="2868"/>
                  <a:pt x="1914" y="2915"/>
                </a:cubicBezTo>
                <a:cubicBezTo>
                  <a:pt x="1846" y="2676"/>
                  <a:pt x="1627" y="2500"/>
                  <a:pt x="1366" y="2500"/>
                </a:cubicBezTo>
                <a:cubicBezTo>
                  <a:pt x="1350" y="2500"/>
                  <a:pt x="1334" y="2501"/>
                  <a:pt x="1318" y="2503"/>
                </a:cubicBezTo>
                <a:cubicBezTo>
                  <a:pt x="1286" y="2226"/>
                  <a:pt x="1056" y="2010"/>
                  <a:pt x="773" y="2000"/>
                </a:cubicBezTo>
                <a:cubicBezTo>
                  <a:pt x="773" y="2096"/>
                  <a:pt x="773" y="2096"/>
                  <a:pt x="773" y="2096"/>
                </a:cubicBezTo>
                <a:cubicBezTo>
                  <a:pt x="1008" y="2106"/>
                  <a:pt x="1198" y="2287"/>
                  <a:pt x="1223" y="2518"/>
                </a:cubicBezTo>
                <a:cubicBezTo>
                  <a:pt x="1223" y="2518"/>
                  <a:pt x="1223" y="2518"/>
                  <a:pt x="1223" y="2518"/>
                </a:cubicBezTo>
                <a:cubicBezTo>
                  <a:pt x="1225" y="2536"/>
                  <a:pt x="1226" y="2553"/>
                  <a:pt x="1226" y="2571"/>
                </a:cubicBezTo>
                <a:cubicBezTo>
                  <a:pt x="1226" y="2587"/>
                  <a:pt x="1225" y="2603"/>
                  <a:pt x="1223" y="2619"/>
                </a:cubicBezTo>
                <a:cubicBezTo>
                  <a:pt x="1255" y="2609"/>
                  <a:pt x="1287" y="2602"/>
                  <a:pt x="1321" y="2599"/>
                </a:cubicBezTo>
                <a:cubicBezTo>
                  <a:pt x="1321" y="2599"/>
                  <a:pt x="1321" y="2599"/>
                  <a:pt x="1321" y="2599"/>
                </a:cubicBezTo>
                <a:cubicBezTo>
                  <a:pt x="1336" y="2598"/>
                  <a:pt x="1351" y="2597"/>
                  <a:pt x="1366" y="2597"/>
                </a:cubicBezTo>
                <a:cubicBezTo>
                  <a:pt x="1627" y="2597"/>
                  <a:pt x="1839" y="2809"/>
                  <a:pt x="1839" y="3070"/>
                </a:cubicBezTo>
                <a:cubicBezTo>
                  <a:pt x="1839" y="3329"/>
                  <a:pt x="1631" y="3539"/>
                  <a:pt x="1373" y="3543"/>
                </a:cubicBezTo>
                <a:cubicBezTo>
                  <a:pt x="1375" y="3568"/>
                  <a:pt x="1377" y="3592"/>
                  <a:pt x="1377" y="3618"/>
                </a:cubicBezTo>
                <a:cubicBezTo>
                  <a:pt x="1377" y="3631"/>
                  <a:pt x="1376" y="3644"/>
                  <a:pt x="1375" y="3657"/>
                </a:cubicBezTo>
                <a:cubicBezTo>
                  <a:pt x="1376" y="3661"/>
                  <a:pt x="1376" y="3664"/>
                  <a:pt x="1376" y="3668"/>
                </a:cubicBezTo>
                <a:cubicBezTo>
                  <a:pt x="1376" y="3999"/>
                  <a:pt x="1130" y="4267"/>
                  <a:pt x="827" y="4267"/>
                </a:cubicBezTo>
                <a:cubicBezTo>
                  <a:pt x="793" y="4267"/>
                  <a:pt x="761" y="4264"/>
                  <a:pt x="729" y="4257"/>
                </a:cubicBezTo>
                <a:cubicBezTo>
                  <a:pt x="730" y="4246"/>
                  <a:pt x="730" y="4235"/>
                  <a:pt x="730" y="4224"/>
                </a:cubicBezTo>
                <a:cubicBezTo>
                  <a:pt x="730" y="4073"/>
                  <a:pt x="671" y="3935"/>
                  <a:pt x="575" y="3833"/>
                </a:cubicBezTo>
                <a:cubicBezTo>
                  <a:pt x="575" y="3833"/>
                  <a:pt x="575" y="3833"/>
                  <a:pt x="575" y="3833"/>
                </a:cubicBezTo>
                <a:cubicBezTo>
                  <a:pt x="503" y="3751"/>
                  <a:pt x="458" y="3643"/>
                  <a:pt x="457" y="3524"/>
                </a:cubicBezTo>
                <a:cubicBezTo>
                  <a:pt x="457" y="3512"/>
                  <a:pt x="458" y="3501"/>
                  <a:pt x="459" y="3489"/>
                </a:cubicBezTo>
                <a:cubicBezTo>
                  <a:pt x="362" y="3490"/>
                  <a:pt x="362" y="3490"/>
                  <a:pt x="362" y="3490"/>
                </a:cubicBezTo>
                <a:cubicBezTo>
                  <a:pt x="361" y="3501"/>
                  <a:pt x="361" y="3513"/>
                  <a:pt x="361" y="3525"/>
                </a:cubicBezTo>
                <a:cubicBezTo>
                  <a:pt x="362" y="3670"/>
                  <a:pt x="417" y="3802"/>
                  <a:pt x="507" y="3902"/>
                </a:cubicBezTo>
                <a:cubicBezTo>
                  <a:pt x="507" y="3902"/>
                  <a:pt x="507" y="3902"/>
                  <a:pt x="507" y="3902"/>
                </a:cubicBezTo>
                <a:cubicBezTo>
                  <a:pt x="507" y="3902"/>
                  <a:pt x="507" y="3902"/>
                  <a:pt x="507" y="3902"/>
                </a:cubicBezTo>
                <a:cubicBezTo>
                  <a:pt x="585" y="3987"/>
                  <a:pt x="634" y="4099"/>
                  <a:pt x="634" y="4224"/>
                </a:cubicBezTo>
                <a:cubicBezTo>
                  <a:pt x="634" y="4237"/>
                  <a:pt x="633" y="4251"/>
                  <a:pt x="632" y="4264"/>
                </a:cubicBezTo>
                <a:cubicBezTo>
                  <a:pt x="614" y="4411"/>
                  <a:pt x="488" y="4526"/>
                  <a:pt x="336" y="4526"/>
                </a:cubicBezTo>
                <a:cubicBezTo>
                  <a:pt x="298" y="4526"/>
                  <a:pt x="298" y="4526"/>
                  <a:pt x="298" y="4526"/>
                </a:cubicBezTo>
                <a:cubicBezTo>
                  <a:pt x="134" y="4526"/>
                  <a:pt x="0" y="4392"/>
                  <a:pt x="0" y="4228"/>
                </a:cubicBezTo>
                <a:cubicBezTo>
                  <a:pt x="0" y="4213"/>
                  <a:pt x="0" y="4213"/>
                  <a:pt x="0" y="4213"/>
                </a:cubicBezTo>
                <a:cubicBezTo>
                  <a:pt x="0" y="4079"/>
                  <a:pt x="0" y="4079"/>
                  <a:pt x="0" y="4079"/>
                </a:cubicBezTo>
                <a:cubicBezTo>
                  <a:pt x="0" y="3779"/>
                  <a:pt x="0" y="3779"/>
                  <a:pt x="0" y="3779"/>
                </a:cubicBezTo>
                <a:cubicBezTo>
                  <a:pt x="0" y="3677"/>
                  <a:pt x="0" y="3677"/>
                  <a:pt x="0" y="3677"/>
                </a:cubicBezTo>
                <a:cubicBezTo>
                  <a:pt x="0" y="3501"/>
                  <a:pt x="0" y="3501"/>
                  <a:pt x="0" y="3501"/>
                </a:cubicBezTo>
                <a:cubicBezTo>
                  <a:pt x="0" y="3451"/>
                  <a:pt x="0" y="3451"/>
                  <a:pt x="0" y="3451"/>
                </a:cubicBezTo>
                <a:cubicBezTo>
                  <a:pt x="0" y="3218"/>
                  <a:pt x="0" y="3218"/>
                  <a:pt x="0" y="3218"/>
                </a:cubicBezTo>
                <a:cubicBezTo>
                  <a:pt x="0" y="3217"/>
                  <a:pt x="0" y="3216"/>
                  <a:pt x="0" y="3215"/>
                </a:cubicBezTo>
                <a:cubicBezTo>
                  <a:pt x="0" y="3214"/>
                  <a:pt x="0" y="3214"/>
                  <a:pt x="0" y="3213"/>
                </a:cubicBezTo>
                <a:cubicBezTo>
                  <a:pt x="0" y="3149"/>
                  <a:pt x="0" y="3149"/>
                  <a:pt x="0" y="3149"/>
                </a:cubicBezTo>
                <a:cubicBezTo>
                  <a:pt x="17" y="2903"/>
                  <a:pt x="221" y="2708"/>
                  <a:pt x="472" y="2708"/>
                </a:cubicBezTo>
                <a:cubicBezTo>
                  <a:pt x="664" y="2708"/>
                  <a:pt x="829" y="2823"/>
                  <a:pt x="903" y="2987"/>
                </a:cubicBezTo>
                <a:cubicBezTo>
                  <a:pt x="727" y="2971"/>
                  <a:pt x="546" y="3037"/>
                  <a:pt x="421" y="3180"/>
                </a:cubicBezTo>
                <a:cubicBezTo>
                  <a:pt x="494" y="3244"/>
                  <a:pt x="494" y="3244"/>
                  <a:pt x="494" y="3244"/>
                </a:cubicBezTo>
                <a:cubicBezTo>
                  <a:pt x="631" y="3086"/>
                  <a:pt x="850" y="3041"/>
                  <a:pt x="1033" y="3117"/>
                </a:cubicBezTo>
                <a:cubicBezTo>
                  <a:pt x="1034" y="3118"/>
                  <a:pt x="1036" y="3119"/>
                  <a:pt x="1038" y="3120"/>
                </a:cubicBezTo>
                <a:cubicBezTo>
                  <a:pt x="1038" y="3119"/>
                  <a:pt x="1038" y="3119"/>
                  <a:pt x="1038" y="3119"/>
                </a:cubicBezTo>
                <a:cubicBezTo>
                  <a:pt x="1082" y="3138"/>
                  <a:pt x="1124" y="3164"/>
                  <a:pt x="1162" y="3197"/>
                </a:cubicBezTo>
                <a:cubicBezTo>
                  <a:pt x="1171" y="3205"/>
                  <a:pt x="1179" y="3213"/>
                  <a:pt x="1187" y="3221"/>
                </a:cubicBezTo>
                <a:cubicBezTo>
                  <a:pt x="1251" y="3148"/>
                  <a:pt x="1251" y="3148"/>
                  <a:pt x="1251" y="3148"/>
                </a:cubicBezTo>
                <a:cubicBezTo>
                  <a:pt x="1242" y="3140"/>
                  <a:pt x="1234" y="3132"/>
                  <a:pt x="1225" y="3124"/>
                </a:cubicBezTo>
                <a:cubicBezTo>
                  <a:pt x="1162" y="3069"/>
                  <a:pt x="1090" y="3031"/>
                  <a:pt x="1014" y="3009"/>
                </a:cubicBezTo>
                <a:cubicBezTo>
                  <a:pt x="941" y="2778"/>
                  <a:pt x="726" y="2612"/>
                  <a:pt x="472" y="2612"/>
                </a:cubicBezTo>
                <a:cubicBezTo>
                  <a:pt x="275" y="2612"/>
                  <a:pt x="102" y="2711"/>
                  <a:pt x="0" y="2862"/>
                </a:cubicBezTo>
                <a:cubicBezTo>
                  <a:pt x="0" y="1236"/>
                  <a:pt x="0" y="1236"/>
                  <a:pt x="0" y="1236"/>
                </a:cubicBezTo>
                <a:cubicBezTo>
                  <a:pt x="103" y="1386"/>
                  <a:pt x="275" y="1484"/>
                  <a:pt x="470" y="1484"/>
                </a:cubicBezTo>
                <a:cubicBezTo>
                  <a:pt x="498" y="1484"/>
                  <a:pt x="526" y="1482"/>
                  <a:pt x="553" y="1478"/>
                </a:cubicBezTo>
                <a:cubicBezTo>
                  <a:pt x="594" y="1652"/>
                  <a:pt x="715" y="1804"/>
                  <a:pt x="892" y="1877"/>
                </a:cubicBezTo>
                <a:cubicBezTo>
                  <a:pt x="929" y="1787"/>
                  <a:pt x="929" y="1787"/>
                  <a:pt x="929" y="1787"/>
                </a:cubicBezTo>
                <a:cubicBezTo>
                  <a:pt x="781" y="1727"/>
                  <a:pt x="681" y="1600"/>
                  <a:pt x="648" y="1456"/>
                </a:cubicBezTo>
                <a:cubicBezTo>
                  <a:pt x="737" y="1427"/>
                  <a:pt x="816" y="1376"/>
                  <a:pt x="880" y="1310"/>
                </a:cubicBezTo>
                <a:cubicBezTo>
                  <a:pt x="950" y="1243"/>
                  <a:pt x="1040" y="1196"/>
                  <a:pt x="1144" y="1182"/>
                </a:cubicBezTo>
                <a:cubicBezTo>
                  <a:pt x="1156" y="1180"/>
                  <a:pt x="1167" y="1179"/>
                  <a:pt x="1179" y="1179"/>
                </a:cubicBezTo>
                <a:cubicBezTo>
                  <a:pt x="1166" y="1083"/>
                  <a:pt x="1166" y="1083"/>
                  <a:pt x="1166" y="1083"/>
                </a:cubicBezTo>
                <a:cubicBezTo>
                  <a:pt x="1154" y="1083"/>
                  <a:pt x="1143" y="1085"/>
                  <a:pt x="1131" y="1086"/>
                </a:cubicBezTo>
                <a:cubicBezTo>
                  <a:pt x="1007" y="1103"/>
                  <a:pt x="899" y="1159"/>
                  <a:pt x="815" y="1239"/>
                </a:cubicBezTo>
                <a:cubicBezTo>
                  <a:pt x="729" y="1331"/>
                  <a:pt x="606" y="1388"/>
                  <a:pt x="470" y="1388"/>
                </a:cubicBezTo>
                <a:cubicBezTo>
                  <a:pt x="227" y="1388"/>
                  <a:pt x="26" y="1204"/>
                  <a:pt x="0" y="967"/>
                </a:cubicBezTo>
                <a:cubicBezTo>
                  <a:pt x="0" y="921"/>
                  <a:pt x="0" y="921"/>
                  <a:pt x="0" y="921"/>
                </a:cubicBezTo>
                <a:cubicBezTo>
                  <a:pt x="0" y="862"/>
                  <a:pt x="0" y="862"/>
                  <a:pt x="0" y="862"/>
                </a:cubicBezTo>
                <a:cubicBezTo>
                  <a:pt x="0" y="593"/>
                  <a:pt x="0" y="593"/>
                  <a:pt x="0" y="593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289"/>
                  <a:pt x="1" y="278"/>
                  <a:pt x="2" y="268"/>
                </a:cubicBezTo>
                <a:close/>
              </a:path>
            </a:pathLst>
          </a:custGeom>
          <a:solidFill>
            <a:srgbClr val="F2710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27">
            <a:extLst>
              <a:ext uri="{FF2B5EF4-FFF2-40B4-BE49-F238E27FC236}">
                <a16:creationId xmlns:a16="http://schemas.microsoft.com/office/drawing/2014/main" id="{CF164805-70C8-4265-92D9-DFCCD2525F99}"/>
              </a:ext>
            </a:extLst>
          </p:cNvPr>
          <p:cNvGrpSpPr/>
          <p:nvPr/>
        </p:nvGrpSpPr>
        <p:grpSpPr>
          <a:xfrm rot="2247443">
            <a:off x="7401483" y="1661589"/>
            <a:ext cx="540000" cy="720000"/>
            <a:chOff x="9490633" y="1499448"/>
            <a:chExt cx="1270458" cy="3028167"/>
          </a:xfrm>
          <a:solidFill>
            <a:schemeClr val="tx1"/>
          </a:solidFill>
        </p:grpSpPr>
        <p:sp>
          <p:nvSpPr>
            <p:cNvPr id="129" name="Freeform 5">
              <a:extLst>
                <a:ext uri="{FF2B5EF4-FFF2-40B4-BE49-F238E27FC236}">
                  <a16:creationId xmlns:a16="http://schemas.microsoft.com/office/drawing/2014/main" id="{B8BDA0BD-E901-4CA1-83C1-F0E0C98BA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0649" y="1907294"/>
              <a:ext cx="822910" cy="1768535"/>
            </a:xfrm>
            <a:custGeom>
              <a:avLst/>
              <a:gdLst>
                <a:gd name="T0" fmla="*/ 39 w 233"/>
                <a:gd name="T1" fmla="*/ 495 h 500"/>
                <a:gd name="T2" fmla="*/ 32 w 233"/>
                <a:gd name="T3" fmla="*/ 475 h 500"/>
                <a:gd name="T4" fmla="*/ 10 w 233"/>
                <a:gd name="T5" fmla="*/ 385 h 500"/>
                <a:gd name="T6" fmla="*/ 1 w 233"/>
                <a:gd name="T7" fmla="*/ 262 h 500"/>
                <a:gd name="T8" fmla="*/ 14 w 233"/>
                <a:gd name="T9" fmla="*/ 133 h 500"/>
                <a:gd name="T10" fmla="*/ 43 w 233"/>
                <a:gd name="T11" fmla="*/ 30 h 500"/>
                <a:gd name="T12" fmla="*/ 53 w 233"/>
                <a:gd name="T13" fmla="*/ 4 h 500"/>
                <a:gd name="T14" fmla="*/ 59 w 233"/>
                <a:gd name="T15" fmla="*/ 0 h 500"/>
                <a:gd name="T16" fmla="*/ 157 w 233"/>
                <a:gd name="T17" fmla="*/ 3 h 500"/>
                <a:gd name="T18" fmla="*/ 183 w 233"/>
                <a:gd name="T19" fmla="*/ 3 h 500"/>
                <a:gd name="T20" fmla="*/ 190 w 233"/>
                <a:gd name="T21" fmla="*/ 8 h 500"/>
                <a:gd name="T22" fmla="*/ 226 w 233"/>
                <a:gd name="T23" fmla="*/ 170 h 500"/>
                <a:gd name="T24" fmla="*/ 215 w 233"/>
                <a:gd name="T25" fmla="*/ 378 h 500"/>
                <a:gd name="T26" fmla="*/ 179 w 233"/>
                <a:gd name="T27" fmla="*/ 497 h 500"/>
                <a:gd name="T28" fmla="*/ 174 w 233"/>
                <a:gd name="T29" fmla="*/ 500 h 500"/>
                <a:gd name="T30" fmla="*/ 90 w 233"/>
                <a:gd name="T31" fmla="*/ 497 h 500"/>
                <a:gd name="T32" fmla="*/ 44 w 233"/>
                <a:gd name="T33" fmla="*/ 496 h 500"/>
                <a:gd name="T34" fmla="*/ 39 w 233"/>
                <a:gd name="T35" fmla="*/ 495 h 500"/>
                <a:gd name="T36" fmla="*/ 148 w 233"/>
                <a:gd name="T37" fmla="*/ 145 h 500"/>
                <a:gd name="T38" fmla="*/ 154 w 233"/>
                <a:gd name="T39" fmla="*/ 80 h 500"/>
                <a:gd name="T40" fmla="*/ 90 w 233"/>
                <a:gd name="T41" fmla="*/ 74 h 500"/>
                <a:gd name="T42" fmla="*/ 83 w 233"/>
                <a:gd name="T43" fmla="*/ 139 h 500"/>
                <a:gd name="T44" fmla="*/ 148 w 233"/>
                <a:gd name="T45" fmla="*/ 14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3" h="500">
                  <a:moveTo>
                    <a:pt x="39" y="495"/>
                  </a:moveTo>
                  <a:cubicBezTo>
                    <a:pt x="36" y="488"/>
                    <a:pt x="34" y="481"/>
                    <a:pt x="32" y="475"/>
                  </a:cubicBezTo>
                  <a:cubicBezTo>
                    <a:pt x="22" y="445"/>
                    <a:pt x="15" y="415"/>
                    <a:pt x="10" y="385"/>
                  </a:cubicBezTo>
                  <a:cubicBezTo>
                    <a:pt x="3" y="344"/>
                    <a:pt x="0" y="303"/>
                    <a:pt x="1" y="262"/>
                  </a:cubicBezTo>
                  <a:cubicBezTo>
                    <a:pt x="1" y="219"/>
                    <a:pt x="5" y="176"/>
                    <a:pt x="14" y="133"/>
                  </a:cubicBezTo>
                  <a:cubicBezTo>
                    <a:pt x="20" y="98"/>
                    <a:pt x="30" y="63"/>
                    <a:pt x="43" y="30"/>
                  </a:cubicBezTo>
                  <a:cubicBezTo>
                    <a:pt x="46" y="21"/>
                    <a:pt x="49" y="13"/>
                    <a:pt x="53" y="4"/>
                  </a:cubicBezTo>
                  <a:cubicBezTo>
                    <a:pt x="54" y="1"/>
                    <a:pt x="55" y="0"/>
                    <a:pt x="59" y="0"/>
                  </a:cubicBezTo>
                  <a:cubicBezTo>
                    <a:pt x="91" y="1"/>
                    <a:pt x="124" y="2"/>
                    <a:pt x="157" y="3"/>
                  </a:cubicBezTo>
                  <a:cubicBezTo>
                    <a:pt x="165" y="3"/>
                    <a:pt x="174" y="3"/>
                    <a:pt x="183" y="3"/>
                  </a:cubicBezTo>
                  <a:cubicBezTo>
                    <a:pt x="186" y="3"/>
                    <a:pt x="188" y="4"/>
                    <a:pt x="190" y="8"/>
                  </a:cubicBezTo>
                  <a:cubicBezTo>
                    <a:pt x="210" y="60"/>
                    <a:pt x="221" y="115"/>
                    <a:pt x="226" y="170"/>
                  </a:cubicBezTo>
                  <a:cubicBezTo>
                    <a:pt x="233" y="240"/>
                    <a:pt x="229" y="309"/>
                    <a:pt x="215" y="378"/>
                  </a:cubicBezTo>
                  <a:cubicBezTo>
                    <a:pt x="207" y="419"/>
                    <a:pt x="195" y="459"/>
                    <a:pt x="179" y="497"/>
                  </a:cubicBezTo>
                  <a:cubicBezTo>
                    <a:pt x="178" y="498"/>
                    <a:pt x="176" y="500"/>
                    <a:pt x="174" y="500"/>
                  </a:cubicBezTo>
                  <a:cubicBezTo>
                    <a:pt x="146" y="499"/>
                    <a:pt x="118" y="498"/>
                    <a:pt x="90" y="497"/>
                  </a:cubicBezTo>
                  <a:cubicBezTo>
                    <a:pt x="75" y="497"/>
                    <a:pt x="59" y="497"/>
                    <a:pt x="44" y="496"/>
                  </a:cubicBezTo>
                  <a:cubicBezTo>
                    <a:pt x="42" y="496"/>
                    <a:pt x="40" y="496"/>
                    <a:pt x="39" y="495"/>
                  </a:cubicBezTo>
                  <a:close/>
                  <a:moveTo>
                    <a:pt x="148" y="145"/>
                  </a:moveTo>
                  <a:cubicBezTo>
                    <a:pt x="168" y="129"/>
                    <a:pt x="171" y="100"/>
                    <a:pt x="154" y="80"/>
                  </a:cubicBezTo>
                  <a:cubicBezTo>
                    <a:pt x="139" y="61"/>
                    <a:pt x="109" y="58"/>
                    <a:pt x="90" y="74"/>
                  </a:cubicBezTo>
                  <a:cubicBezTo>
                    <a:pt x="70" y="90"/>
                    <a:pt x="67" y="119"/>
                    <a:pt x="83" y="139"/>
                  </a:cubicBezTo>
                  <a:cubicBezTo>
                    <a:pt x="99" y="159"/>
                    <a:pt x="128" y="161"/>
                    <a:pt x="148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id="{5F80DCB9-844E-4D13-9E0D-1839FF497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9867" y="3109176"/>
              <a:ext cx="321224" cy="927579"/>
            </a:xfrm>
            <a:custGeom>
              <a:avLst/>
              <a:gdLst>
                <a:gd name="T0" fmla="*/ 38 w 91"/>
                <a:gd name="T1" fmla="*/ 0 h 262"/>
                <a:gd name="T2" fmla="*/ 53 w 91"/>
                <a:gd name="T3" fmla="*/ 12 h 262"/>
                <a:gd name="T4" fmla="*/ 83 w 91"/>
                <a:gd name="T5" fmla="*/ 36 h 262"/>
                <a:gd name="T6" fmla="*/ 89 w 91"/>
                <a:gd name="T7" fmla="*/ 42 h 262"/>
                <a:gd name="T8" fmla="*/ 90 w 91"/>
                <a:gd name="T9" fmla="*/ 47 h 262"/>
                <a:gd name="T10" fmla="*/ 71 w 91"/>
                <a:gd name="T11" fmla="*/ 164 h 262"/>
                <a:gd name="T12" fmla="*/ 57 w 91"/>
                <a:gd name="T13" fmla="*/ 256 h 262"/>
                <a:gd name="T14" fmla="*/ 55 w 91"/>
                <a:gd name="T15" fmla="*/ 262 h 262"/>
                <a:gd name="T16" fmla="*/ 49 w 91"/>
                <a:gd name="T17" fmla="*/ 248 h 262"/>
                <a:gd name="T18" fmla="*/ 23 w 91"/>
                <a:gd name="T19" fmla="*/ 194 h 262"/>
                <a:gd name="T20" fmla="*/ 5 w 91"/>
                <a:gd name="T21" fmla="*/ 157 h 262"/>
                <a:gd name="T22" fmla="*/ 4 w 91"/>
                <a:gd name="T23" fmla="*/ 134 h 262"/>
                <a:gd name="T24" fmla="*/ 37 w 91"/>
                <a:gd name="T25" fmla="*/ 4 h 262"/>
                <a:gd name="T26" fmla="*/ 38 w 91"/>
                <a:gd name="T2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262">
                  <a:moveTo>
                    <a:pt x="38" y="0"/>
                  </a:moveTo>
                  <a:cubicBezTo>
                    <a:pt x="43" y="4"/>
                    <a:pt x="48" y="8"/>
                    <a:pt x="53" y="12"/>
                  </a:cubicBezTo>
                  <a:cubicBezTo>
                    <a:pt x="63" y="20"/>
                    <a:pt x="73" y="28"/>
                    <a:pt x="83" y="36"/>
                  </a:cubicBezTo>
                  <a:cubicBezTo>
                    <a:pt x="85" y="38"/>
                    <a:pt x="88" y="40"/>
                    <a:pt x="89" y="42"/>
                  </a:cubicBezTo>
                  <a:cubicBezTo>
                    <a:pt x="90" y="43"/>
                    <a:pt x="91" y="46"/>
                    <a:pt x="90" y="47"/>
                  </a:cubicBezTo>
                  <a:cubicBezTo>
                    <a:pt x="84" y="86"/>
                    <a:pt x="78" y="125"/>
                    <a:pt x="71" y="164"/>
                  </a:cubicBezTo>
                  <a:cubicBezTo>
                    <a:pt x="66" y="195"/>
                    <a:pt x="61" y="225"/>
                    <a:pt x="57" y="256"/>
                  </a:cubicBezTo>
                  <a:cubicBezTo>
                    <a:pt x="56" y="258"/>
                    <a:pt x="56" y="259"/>
                    <a:pt x="55" y="262"/>
                  </a:cubicBezTo>
                  <a:cubicBezTo>
                    <a:pt x="53" y="257"/>
                    <a:pt x="51" y="252"/>
                    <a:pt x="49" y="248"/>
                  </a:cubicBezTo>
                  <a:cubicBezTo>
                    <a:pt x="40" y="230"/>
                    <a:pt x="32" y="212"/>
                    <a:pt x="23" y="194"/>
                  </a:cubicBezTo>
                  <a:cubicBezTo>
                    <a:pt x="17" y="182"/>
                    <a:pt x="12" y="169"/>
                    <a:pt x="5" y="157"/>
                  </a:cubicBezTo>
                  <a:cubicBezTo>
                    <a:pt x="0" y="149"/>
                    <a:pt x="1" y="142"/>
                    <a:pt x="4" y="134"/>
                  </a:cubicBezTo>
                  <a:cubicBezTo>
                    <a:pt x="20" y="92"/>
                    <a:pt x="30" y="48"/>
                    <a:pt x="37" y="4"/>
                  </a:cubicBezTo>
                  <a:cubicBezTo>
                    <a:pt x="37" y="3"/>
                    <a:pt x="37" y="2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7">
              <a:extLst>
                <a:ext uri="{FF2B5EF4-FFF2-40B4-BE49-F238E27FC236}">
                  <a16:creationId xmlns:a16="http://schemas.microsoft.com/office/drawing/2014/main" id="{4D686C47-4DE5-47CA-A4EC-4EAC9D840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633" y="3087521"/>
              <a:ext cx="295959" cy="913142"/>
            </a:xfrm>
            <a:custGeom>
              <a:avLst/>
              <a:gdLst>
                <a:gd name="T0" fmla="*/ 55 w 84"/>
                <a:gd name="T1" fmla="*/ 0 h 258"/>
                <a:gd name="T2" fmla="*/ 59 w 84"/>
                <a:gd name="T3" fmla="*/ 34 h 258"/>
                <a:gd name="T4" fmla="*/ 76 w 84"/>
                <a:gd name="T5" fmla="*/ 117 h 258"/>
                <a:gd name="T6" fmla="*/ 84 w 84"/>
                <a:gd name="T7" fmla="*/ 145 h 258"/>
                <a:gd name="T8" fmla="*/ 83 w 84"/>
                <a:gd name="T9" fmla="*/ 149 h 258"/>
                <a:gd name="T10" fmla="*/ 55 w 84"/>
                <a:gd name="T11" fmla="*/ 201 h 258"/>
                <a:gd name="T12" fmla="*/ 28 w 84"/>
                <a:gd name="T13" fmla="*/ 251 h 258"/>
                <a:gd name="T14" fmla="*/ 23 w 84"/>
                <a:gd name="T15" fmla="*/ 258 h 258"/>
                <a:gd name="T16" fmla="*/ 20 w 84"/>
                <a:gd name="T17" fmla="*/ 234 h 258"/>
                <a:gd name="T18" fmla="*/ 7 w 84"/>
                <a:gd name="T19" fmla="*/ 109 h 258"/>
                <a:gd name="T20" fmla="*/ 0 w 84"/>
                <a:gd name="T21" fmla="*/ 44 h 258"/>
                <a:gd name="T22" fmla="*/ 2 w 84"/>
                <a:gd name="T23" fmla="*/ 38 h 258"/>
                <a:gd name="T24" fmla="*/ 53 w 84"/>
                <a:gd name="T25" fmla="*/ 1 h 258"/>
                <a:gd name="T26" fmla="*/ 55 w 84"/>
                <a:gd name="T2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58">
                  <a:moveTo>
                    <a:pt x="55" y="0"/>
                  </a:moveTo>
                  <a:cubicBezTo>
                    <a:pt x="56" y="12"/>
                    <a:pt x="57" y="23"/>
                    <a:pt x="59" y="34"/>
                  </a:cubicBezTo>
                  <a:cubicBezTo>
                    <a:pt x="63" y="62"/>
                    <a:pt x="68" y="90"/>
                    <a:pt x="76" y="117"/>
                  </a:cubicBezTo>
                  <a:cubicBezTo>
                    <a:pt x="79" y="127"/>
                    <a:pt x="81" y="136"/>
                    <a:pt x="84" y="145"/>
                  </a:cubicBezTo>
                  <a:cubicBezTo>
                    <a:pt x="84" y="146"/>
                    <a:pt x="84" y="148"/>
                    <a:pt x="83" y="149"/>
                  </a:cubicBezTo>
                  <a:cubicBezTo>
                    <a:pt x="74" y="167"/>
                    <a:pt x="65" y="184"/>
                    <a:pt x="55" y="201"/>
                  </a:cubicBezTo>
                  <a:cubicBezTo>
                    <a:pt x="46" y="218"/>
                    <a:pt x="37" y="234"/>
                    <a:pt x="28" y="251"/>
                  </a:cubicBezTo>
                  <a:cubicBezTo>
                    <a:pt x="27" y="253"/>
                    <a:pt x="25" y="256"/>
                    <a:pt x="23" y="258"/>
                  </a:cubicBezTo>
                  <a:cubicBezTo>
                    <a:pt x="22" y="250"/>
                    <a:pt x="21" y="242"/>
                    <a:pt x="20" y="234"/>
                  </a:cubicBezTo>
                  <a:cubicBezTo>
                    <a:pt x="16" y="193"/>
                    <a:pt x="11" y="151"/>
                    <a:pt x="7" y="109"/>
                  </a:cubicBezTo>
                  <a:cubicBezTo>
                    <a:pt x="5" y="88"/>
                    <a:pt x="2" y="66"/>
                    <a:pt x="0" y="44"/>
                  </a:cubicBezTo>
                  <a:cubicBezTo>
                    <a:pt x="0" y="42"/>
                    <a:pt x="1" y="39"/>
                    <a:pt x="2" y="38"/>
                  </a:cubicBezTo>
                  <a:cubicBezTo>
                    <a:pt x="19" y="26"/>
                    <a:pt x="36" y="13"/>
                    <a:pt x="53" y="1"/>
                  </a:cubicBezTo>
                  <a:cubicBezTo>
                    <a:pt x="54" y="0"/>
                    <a:pt x="54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8">
              <a:extLst>
                <a:ext uri="{FF2B5EF4-FFF2-40B4-BE49-F238E27FC236}">
                  <a16:creationId xmlns:a16="http://schemas.microsoft.com/office/drawing/2014/main" id="{09EF9FEF-48C1-4C2E-9BFB-2855ED135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731" y="3771475"/>
              <a:ext cx="517929" cy="756140"/>
            </a:xfrm>
            <a:custGeom>
              <a:avLst/>
              <a:gdLst>
                <a:gd name="T0" fmla="*/ 55 w 147"/>
                <a:gd name="T1" fmla="*/ 36 h 214"/>
                <a:gd name="T2" fmla="*/ 50 w 147"/>
                <a:gd name="T3" fmla="*/ 59 h 214"/>
                <a:gd name="T4" fmla="*/ 59 w 147"/>
                <a:gd name="T5" fmla="*/ 99 h 214"/>
                <a:gd name="T6" fmla="*/ 74 w 147"/>
                <a:gd name="T7" fmla="*/ 125 h 214"/>
                <a:gd name="T8" fmla="*/ 87 w 147"/>
                <a:gd name="T9" fmla="*/ 80 h 214"/>
                <a:gd name="T10" fmla="*/ 117 w 147"/>
                <a:gd name="T11" fmla="*/ 43 h 214"/>
                <a:gd name="T12" fmla="*/ 119 w 147"/>
                <a:gd name="T13" fmla="*/ 85 h 214"/>
                <a:gd name="T14" fmla="*/ 127 w 147"/>
                <a:gd name="T15" fmla="*/ 75 h 214"/>
                <a:gd name="T16" fmla="*/ 134 w 147"/>
                <a:gd name="T17" fmla="*/ 22 h 214"/>
                <a:gd name="T18" fmla="*/ 133 w 147"/>
                <a:gd name="T19" fmla="*/ 10 h 214"/>
                <a:gd name="T20" fmla="*/ 139 w 147"/>
                <a:gd name="T21" fmla="*/ 25 h 214"/>
                <a:gd name="T22" fmla="*/ 135 w 147"/>
                <a:gd name="T23" fmla="*/ 96 h 214"/>
                <a:gd name="T24" fmla="*/ 118 w 147"/>
                <a:gd name="T25" fmla="*/ 140 h 214"/>
                <a:gd name="T26" fmla="*/ 114 w 147"/>
                <a:gd name="T27" fmla="*/ 154 h 214"/>
                <a:gd name="T28" fmla="*/ 99 w 147"/>
                <a:gd name="T29" fmla="*/ 125 h 214"/>
                <a:gd name="T30" fmla="*/ 102 w 147"/>
                <a:gd name="T31" fmla="*/ 93 h 214"/>
                <a:gd name="T32" fmla="*/ 94 w 147"/>
                <a:gd name="T33" fmla="*/ 114 h 214"/>
                <a:gd name="T34" fmla="*/ 94 w 147"/>
                <a:gd name="T35" fmla="*/ 155 h 214"/>
                <a:gd name="T36" fmla="*/ 85 w 147"/>
                <a:gd name="T37" fmla="*/ 191 h 214"/>
                <a:gd name="T38" fmla="*/ 61 w 147"/>
                <a:gd name="T39" fmla="*/ 214 h 214"/>
                <a:gd name="T40" fmla="*/ 50 w 147"/>
                <a:gd name="T41" fmla="*/ 173 h 214"/>
                <a:gd name="T42" fmla="*/ 33 w 147"/>
                <a:gd name="T43" fmla="*/ 107 h 214"/>
                <a:gd name="T44" fmla="*/ 38 w 147"/>
                <a:gd name="T45" fmla="*/ 86 h 214"/>
                <a:gd name="T46" fmla="*/ 29 w 147"/>
                <a:gd name="T47" fmla="*/ 103 h 214"/>
                <a:gd name="T48" fmla="*/ 25 w 147"/>
                <a:gd name="T49" fmla="*/ 125 h 214"/>
                <a:gd name="T50" fmla="*/ 13 w 147"/>
                <a:gd name="T51" fmla="*/ 141 h 214"/>
                <a:gd name="T52" fmla="*/ 3 w 147"/>
                <a:gd name="T53" fmla="*/ 70 h 214"/>
                <a:gd name="T54" fmla="*/ 12 w 147"/>
                <a:gd name="T55" fmla="*/ 12 h 214"/>
                <a:gd name="T56" fmla="*/ 21 w 147"/>
                <a:gd name="T57" fmla="*/ 0 h 214"/>
                <a:gd name="T58" fmla="*/ 21 w 147"/>
                <a:gd name="T59" fmla="*/ 72 h 214"/>
                <a:gd name="T60" fmla="*/ 55 w 147"/>
                <a:gd name="T61" fmla="*/ 3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7" h="214">
                  <a:moveTo>
                    <a:pt x="55" y="36"/>
                  </a:moveTo>
                  <a:cubicBezTo>
                    <a:pt x="53" y="44"/>
                    <a:pt x="51" y="51"/>
                    <a:pt x="50" y="59"/>
                  </a:cubicBezTo>
                  <a:cubicBezTo>
                    <a:pt x="48" y="74"/>
                    <a:pt x="52" y="86"/>
                    <a:pt x="59" y="99"/>
                  </a:cubicBezTo>
                  <a:cubicBezTo>
                    <a:pt x="64" y="107"/>
                    <a:pt x="69" y="116"/>
                    <a:pt x="74" y="125"/>
                  </a:cubicBezTo>
                  <a:cubicBezTo>
                    <a:pt x="75" y="109"/>
                    <a:pt x="79" y="94"/>
                    <a:pt x="87" y="80"/>
                  </a:cubicBezTo>
                  <a:cubicBezTo>
                    <a:pt x="94" y="66"/>
                    <a:pt x="104" y="54"/>
                    <a:pt x="117" y="43"/>
                  </a:cubicBezTo>
                  <a:cubicBezTo>
                    <a:pt x="120" y="57"/>
                    <a:pt x="121" y="71"/>
                    <a:pt x="119" y="85"/>
                  </a:cubicBezTo>
                  <a:cubicBezTo>
                    <a:pt x="124" y="83"/>
                    <a:pt x="126" y="79"/>
                    <a:pt x="127" y="75"/>
                  </a:cubicBezTo>
                  <a:cubicBezTo>
                    <a:pt x="135" y="58"/>
                    <a:pt x="136" y="40"/>
                    <a:pt x="134" y="22"/>
                  </a:cubicBezTo>
                  <a:cubicBezTo>
                    <a:pt x="134" y="18"/>
                    <a:pt x="133" y="14"/>
                    <a:pt x="133" y="10"/>
                  </a:cubicBezTo>
                  <a:cubicBezTo>
                    <a:pt x="135" y="15"/>
                    <a:pt x="138" y="20"/>
                    <a:pt x="139" y="25"/>
                  </a:cubicBezTo>
                  <a:cubicBezTo>
                    <a:pt x="147" y="50"/>
                    <a:pt x="144" y="73"/>
                    <a:pt x="135" y="96"/>
                  </a:cubicBezTo>
                  <a:cubicBezTo>
                    <a:pt x="130" y="111"/>
                    <a:pt x="123" y="126"/>
                    <a:pt x="118" y="140"/>
                  </a:cubicBezTo>
                  <a:cubicBezTo>
                    <a:pt x="116" y="145"/>
                    <a:pt x="115" y="149"/>
                    <a:pt x="114" y="154"/>
                  </a:cubicBezTo>
                  <a:cubicBezTo>
                    <a:pt x="108" y="145"/>
                    <a:pt x="102" y="136"/>
                    <a:pt x="99" y="125"/>
                  </a:cubicBezTo>
                  <a:cubicBezTo>
                    <a:pt x="97" y="114"/>
                    <a:pt x="99" y="103"/>
                    <a:pt x="102" y="93"/>
                  </a:cubicBezTo>
                  <a:cubicBezTo>
                    <a:pt x="97" y="99"/>
                    <a:pt x="95" y="106"/>
                    <a:pt x="94" y="114"/>
                  </a:cubicBezTo>
                  <a:cubicBezTo>
                    <a:pt x="94" y="127"/>
                    <a:pt x="94" y="141"/>
                    <a:pt x="94" y="155"/>
                  </a:cubicBezTo>
                  <a:cubicBezTo>
                    <a:pt x="94" y="167"/>
                    <a:pt x="92" y="180"/>
                    <a:pt x="85" y="191"/>
                  </a:cubicBezTo>
                  <a:cubicBezTo>
                    <a:pt x="79" y="201"/>
                    <a:pt x="72" y="209"/>
                    <a:pt x="61" y="214"/>
                  </a:cubicBezTo>
                  <a:cubicBezTo>
                    <a:pt x="63" y="198"/>
                    <a:pt x="55" y="186"/>
                    <a:pt x="50" y="173"/>
                  </a:cubicBezTo>
                  <a:cubicBezTo>
                    <a:pt x="40" y="152"/>
                    <a:pt x="30" y="131"/>
                    <a:pt x="33" y="107"/>
                  </a:cubicBezTo>
                  <a:cubicBezTo>
                    <a:pt x="34" y="100"/>
                    <a:pt x="36" y="94"/>
                    <a:pt x="38" y="86"/>
                  </a:cubicBezTo>
                  <a:cubicBezTo>
                    <a:pt x="32" y="91"/>
                    <a:pt x="30" y="97"/>
                    <a:pt x="29" y="103"/>
                  </a:cubicBezTo>
                  <a:cubicBezTo>
                    <a:pt x="27" y="110"/>
                    <a:pt x="26" y="118"/>
                    <a:pt x="25" y="125"/>
                  </a:cubicBezTo>
                  <a:cubicBezTo>
                    <a:pt x="23" y="132"/>
                    <a:pt x="19" y="138"/>
                    <a:pt x="13" y="141"/>
                  </a:cubicBezTo>
                  <a:cubicBezTo>
                    <a:pt x="9" y="117"/>
                    <a:pt x="5" y="94"/>
                    <a:pt x="3" y="70"/>
                  </a:cubicBezTo>
                  <a:cubicBezTo>
                    <a:pt x="0" y="50"/>
                    <a:pt x="2" y="30"/>
                    <a:pt x="12" y="12"/>
                  </a:cubicBezTo>
                  <a:cubicBezTo>
                    <a:pt x="15" y="8"/>
                    <a:pt x="18" y="4"/>
                    <a:pt x="21" y="0"/>
                  </a:cubicBezTo>
                  <a:cubicBezTo>
                    <a:pt x="8" y="24"/>
                    <a:pt x="12" y="47"/>
                    <a:pt x="21" y="72"/>
                  </a:cubicBezTo>
                  <a:cubicBezTo>
                    <a:pt x="28" y="55"/>
                    <a:pt x="40" y="44"/>
                    <a:pt x="5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9">
              <a:extLst>
                <a:ext uri="{FF2B5EF4-FFF2-40B4-BE49-F238E27FC236}">
                  <a16:creationId xmlns:a16="http://schemas.microsoft.com/office/drawing/2014/main" id="{C7305F88-7505-4E83-96C1-CAC461626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2618" y="1499448"/>
              <a:ext cx="420479" cy="364535"/>
            </a:xfrm>
            <a:custGeom>
              <a:avLst/>
              <a:gdLst>
                <a:gd name="T0" fmla="*/ 119 w 119"/>
                <a:gd name="T1" fmla="*/ 103 h 103"/>
                <a:gd name="T2" fmla="*/ 0 w 119"/>
                <a:gd name="T3" fmla="*/ 100 h 103"/>
                <a:gd name="T4" fmla="*/ 62 w 119"/>
                <a:gd name="T5" fmla="*/ 0 h 103"/>
                <a:gd name="T6" fmla="*/ 119 w 119"/>
                <a:gd name="T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03">
                  <a:moveTo>
                    <a:pt x="119" y="103"/>
                  </a:moveTo>
                  <a:cubicBezTo>
                    <a:pt x="79" y="102"/>
                    <a:pt x="39" y="101"/>
                    <a:pt x="0" y="100"/>
                  </a:cubicBezTo>
                  <a:cubicBezTo>
                    <a:pt x="3" y="84"/>
                    <a:pt x="47" y="12"/>
                    <a:pt x="62" y="0"/>
                  </a:cubicBezTo>
                  <a:cubicBezTo>
                    <a:pt x="76" y="12"/>
                    <a:pt x="118" y="90"/>
                    <a:pt x="119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4" name="Freeform 14">
            <a:extLst>
              <a:ext uri="{FF2B5EF4-FFF2-40B4-BE49-F238E27FC236}">
                <a16:creationId xmlns:a16="http://schemas.microsoft.com/office/drawing/2014/main" id="{F6BC2AAA-F3B3-486E-9A47-BF32C5A4C61E}"/>
              </a:ext>
            </a:extLst>
          </p:cNvPr>
          <p:cNvSpPr>
            <a:spLocks/>
          </p:cNvSpPr>
          <p:nvPr/>
        </p:nvSpPr>
        <p:spPr bwMode="auto">
          <a:xfrm rot="5400000">
            <a:off x="7290689" y="3387536"/>
            <a:ext cx="836742" cy="660052"/>
          </a:xfrm>
          <a:custGeom>
            <a:avLst/>
            <a:gdLst>
              <a:gd name="T0" fmla="*/ 79 w 275"/>
              <a:gd name="T1" fmla="*/ 58 h 275"/>
              <a:gd name="T2" fmla="*/ 137 w 275"/>
              <a:gd name="T3" fmla="*/ 0 h 275"/>
              <a:gd name="T4" fmla="*/ 182 w 275"/>
              <a:gd name="T5" fmla="*/ 46 h 275"/>
              <a:gd name="T6" fmla="*/ 167 w 275"/>
              <a:gd name="T7" fmla="*/ 54 h 275"/>
              <a:gd name="T8" fmla="*/ 145 w 275"/>
              <a:gd name="T9" fmla="*/ 99 h 275"/>
              <a:gd name="T10" fmla="*/ 202 w 275"/>
              <a:gd name="T11" fmla="*/ 121 h 275"/>
              <a:gd name="T12" fmla="*/ 222 w 275"/>
              <a:gd name="T13" fmla="*/ 97 h 275"/>
              <a:gd name="T14" fmla="*/ 226 w 275"/>
              <a:gd name="T15" fmla="*/ 89 h 275"/>
              <a:gd name="T16" fmla="*/ 248 w 275"/>
              <a:gd name="T17" fmla="*/ 109 h 275"/>
              <a:gd name="T18" fmla="*/ 272 w 275"/>
              <a:gd name="T19" fmla="*/ 134 h 275"/>
              <a:gd name="T20" fmla="*/ 272 w 275"/>
              <a:gd name="T21" fmla="*/ 140 h 275"/>
              <a:gd name="T22" fmla="*/ 218 w 275"/>
              <a:gd name="T23" fmla="*/ 194 h 275"/>
              <a:gd name="T24" fmla="*/ 220 w 275"/>
              <a:gd name="T25" fmla="*/ 200 h 275"/>
              <a:gd name="T26" fmla="*/ 242 w 275"/>
              <a:gd name="T27" fmla="*/ 212 h 275"/>
              <a:gd name="T28" fmla="*/ 254 w 275"/>
              <a:gd name="T29" fmla="*/ 253 h 275"/>
              <a:gd name="T30" fmla="*/ 230 w 275"/>
              <a:gd name="T31" fmla="*/ 263 h 275"/>
              <a:gd name="T32" fmla="*/ 202 w 275"/>
              <a:gd name="T33" fmla="*/ 238 h 275"/>
              <a:gd name="T34" fmla="*/ 193 w 275"/>
              <a:gd name="T35" fmla="*/ 220 h 275"/>
              <a:gd name="T36" fmla="*/ 179 w 275"/>
              <a:gd name="T37" fmla="*/ 233 h 275"/>
              <a:gd name="T38" fmla="*/ 141 w 275"/>
              <a:gd name="T39" fmla="*/ 272 h 275"/>
              <a:gd name="T40" fmla="*/ 135 w 275"/>
              <a:gd name="T41" fmla="*/ 273 h 275"/>
              <a:gd name="T42" fmla="*/ 91 w 275"/>
              <a:gd name="T43" fmla="*/ 229 h 275"/>
              <a:gd name="T44" fmla="*/ 105 w 275"/>
              <a:gd name="T45" fmla="*/ 221 h 275"/>
              <a:gd name="T46" fmla="*/ 124 w 275"/>
              <a:gd name="T47" fmla="*/ 170 h 275"/>
              <a:gd name="T48" fmla="*/ 89 w 275"/>
              <a:gd name="T49" fmla="*/ 148 h 275"/>
              <a:gd name="T50" fmla="*/ 50 w 275"/>
              <a:gd name="T51" fmla="*/ 178 h 275"/>
              <a:gd name="T52" fmla="*/ 46 w 275"/>
              <a:gd name="T53" fmla="*/ 185 h 275"/>
              <a:gd name="T54" fmla="*/ 41 w 275"/>
              <a:gd name="T55" fmla="*/ 178 h 275"/>
              <a:gd name="T56" fmla="*/ 3 w 275"/>
              <a:gd name="T57" fmla="*/ 141 h 275"/>
              <a:gd name="T58" fmla="*/ 3 w 275"/>
              <a:gd name="T59" fmla="*/ 134 h 275"/>
              <a:gd name="T60" fmla="*/ 55 w 275"/>
              <a:gd name="T61" fmla="*/ 83 h 275"/>
              <a:gd name="T62" fmla="*/ 59 w 275"/>
              <a:gd name="T63" fmla="*/ 79 h 275"/>
              <a:gd name="T64" fmla="*/ 46 w 275"/>
              <a:gd name="T65" fmla="*/ 71 h 275"/>
              <a:gd name="T66" fmla="*/ 27 w 275"/>
              <a:gd name="T67" fmla="*/ 62 h 275"/>
              <a:gd name="T68" fmla="*/ 14 w 275"/>
              <a:gd name="T69" fmla="*/ 23 h 275"/>
              <a:gd name="T70" fmla="*/ 42 w 275"/>
              <a:gd name="T71" fmla="*/ 11 h 275"/>
              <a:gd name="T72" fmla="*/ 67 w 275"/>
              <a:gd name="T73" fmla="*/ 35 h 275"/>
              <a:gd name="T74" fmla="*/ 79 w 275"/>
              <a:gd name="T75" fmla="*/ 58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75" h="275">
                <a:moveTo>
                  <a:pt x="79" y="58"/>
                </a:moveTo>
                <a:cubicBezTo>
                  <a:pt x="99" y="38"/>
                  <a:pt x="118" y="19"/>
                  <a:pt x="137" y="0"/>
                </a:cubicBezTo>
                <a:cubicBezTo>
                  <a:pt x="152" y="16"/>
                  <a:pt x="167" y="31"/>
                  <a:pt x="182" y="46"/>
                </a:cubicBezTo>
                <a:cubicBezTo>
                  <a:pt x="178" y="48"/>
                  <a:pt x="173" y="51"/>
                  <a:pt x="167" y="54"/>
                </a:cubicBezTo>
                <a:cubicBezTo>
                  <a:pt x="151" y="62"/>
                  <a:pt x="141" y="82"/>
                  <a:pt x="145" y="99"/>
                </a:cubicBezTo>
                <a:cubicBezTo>
                  <a:pt x="151" y="125"/>
                  <a:pt x="179" y="135"/>
                  <a:pt x="202" y="121"/>
                </a:cubicBezTo>
                <a:cubicBezTo>
                  <a:pt x="212" y="115"/>
                  <a:pt x="218" y="106"/>
                  <a:pt x="222" y="97"/>
                </a:cubicBezTo>
                <a:cubicBezTo>
                  <a:pt x="224" y="94"/>
                  <a:pt x="225" y="92"/>
                  <a:pt x="226" y="89"/>
                </a:cubicBezTo>
                <a:cubicBezTo>
                  <a:pt x="234" y="96"/>
                  <a:pt x="241" y="102"/>
                  <a:pt x="248" y="109"/>
                </a:cubicBezTo>
                <a:cubicBezTo>
                  <a:pt x="256" y="118"/>
                  <a:pt x="264" y="126"/>
                  <a:pt x="272" y="134"/>
                </a:cubicBezTo>
                <a:cubicBezTo>
                  <a:pt x="275" y="137"/>
                  <a:pt x="275" y="138"/>
                  <a:pt x="272" y="140"/>
                </a:cubicBezTo>
                <a:cubicBezTo>
                  <a:pt x="254" y="158"/>
                  <a:pt x="237" y="176"/>
                  <a:pt x="218" y="194"/>
                </a:cubicBezTo>
                <a:cubicBezTo>
                  <a:pt x="215" y="198"/>
                  <a:pt x="216" y="199"/>
                  <a:pt x="220" y="200"/>
                </a:cubicBezTo>
                <a:cubicBezTo>
                  <a:pt x="227" y="204"/>
                  <a:pt x="235" y="208"/>
                  <a:pt x="242" y="212"/>
                </a:cubicBezTo>
                <a:cubicBezTo>
                  <a:pt x="258" y="220"/>
                  <a:pt x="263" y="240"/>
                  <a:pt x="254" y="253"/>
                </a:cubicBezTo>
                <a:cubicBezTo>
                  <a:pt x="250" y="260"/>
                  <a:pt x="238" y="265"/>
                  <a:pt x="230" y="263"/>
                </a:cubicBezTo>
                <a:cubicBezTo>
                  <a:pt x="215" y="261"/>
                  <a:pt x="208" y="250"/>
                  <a:pt x="202" y="238"/>
                </a:cubicBezTo>
                <a:cubicBezTo>
                  <a:pt x="199" y="232"/>
                  <a:pt x="196" y="226"/>
                  <a:pt x="193" y="220"/>
                </a:cubicBezTo>
                <a:cubicBezTo>
                  <a:pt x="188" y="225"/>
                  <a:pt x="184" y="229"/>
                  <a:pt x="179" y="233"/>
                </a:cubicBezTo>
                <a:cubicBezTo>
                  <a:pt x="166" y="246"/>
                  <a:pt x="154" y="259"/>
                  <a:pt x="141" y="272"/>
                </a:cubicBezTo>
                <a:cubicBezTo>
                  <a:pt x="140" y="273"/>
                  <a:pt x="138" y="275"/>
                  <a:pt x="135" y="273"/>
                </a:cubicBezTo>
                <a:cubicBezTo>
                  <a:pt x="121" y="258"/>
                  <a:pt x="106" y="243"/>
                  <a:pt x="91" y="229"/>
                </a:cubicBezTo>
                <a:cubicBezTo>
                  <a:pt x="96" y="226"/>
                  <a:pt x="100" y="223"/>
                  <a:pt x="105" y="221"/>
                </a:cubicBezTo>
                <a:cubicBezTo>
                  <a:pt x="124" y="211"/>
                  <a:pt x="132" y="189"/>
                  <a:pt x="124" y="170"/>
                </a:cubicBezTo>
                <a:cubicBezTo>
                  <a:pt x="119" y="156"/>
                  <a:pt x="103" y="147"/>
                  <a:pt x="89" y="148"/>
                </a:cubicBezTo>
                <a:cubicBezTo>
                  <a:pt x="69" y="150"/>
                  <a:pt x="58" y="161"/>
                  <a:pt x="50" y="178"/>
                </a:cubicBezTo>
                <a:cubicBezTo>
                  <a:pt x="49" y="180"/>
                  <a:pt x="48" y="181"/>
                  <a:pt x="46" y="185"/>
                </a:cubicBezTo>
                <a:cubicBezTo>
                  <a:pt x="44" y="182"/>
                  <a:pt x="43" y="180"/>
                  <a:pt x="41" y="178"/>
                </a:cubicBezTo>
                <a:cubicBezTo>
                  <a:pt x="28" y="165"/>
                  <a:pt x="16" y="153"/>
                  <a:pt x="3" y="141"/>
                </a:cubicBezTo>
                <a:cubicBezTo>
                  <a:pt x="0" y="138"/>
                  <a:pt x="0" y="137"/>
                  <a:pt x="3" y="134"/>
                </a:cubicBezTo>
                <a:cubicBezTo>
                  <a:pt x="21" y="117"/>
                  <a:pt x="38" y="100"/>
                  <a:pt x="55" y="83"/>
                </a:cubicBezTo>
                <a:cubicBezTo>
                  <a:pt x="56" y="81"/>
                  <a:pt x="57" y="80"/>
                  <a:pt x="59" y="79"/>
                </a:cubicBezTo>
                <a:cubicBezTo>
                  <a:pt x="54" y="76"/>
                  <a:pt x="50" y="74"/>
                  <a:pt x="46" y="71"/>
                </a:cubicBezTo>
                <a:cubicBezTo>
                  <a:pt x="40" y="68"/>
                  <a:pt x="33" y="65"/>
                  <a:pt x="27" y="62"/>
                </a:cubicBezTo>
                <a:cubicBezTo>
                  <a:pt x="13" y="55"/>
                  <a:pt x="7" y="36"/>
                  <a:pt x="14" y="23"/>
                </a:cubicBezTo>
                <a:cubicBezTo>
                  <a:pt x="19" y="13"/>
                  <a:pt x="32" y="9"/>
                  <a:pt x="42" y="11"/>
                </a:cubicBezTo>
                <a:cubicBezTo>
                  <a:pt x="55" y="15"/>
                  <a:pt x="62" y="24"/>
                  <a:pt x="67" y="35"/>
                </a:cubicBezTo>
                <a:cubicBezTo>
                  <a:pt x="70" y="43"/>
                  <a:pt x="74" y="50"/>
                  <a:pt x="79" y="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134">
            <a:extLst>
              <a:ext uri="{FF2B5EF4-FFF2-40B4-BE49-F238E27FC236}">
                <a16:creationId xmlns:a16="http://schemas.microsoft.com/office/drawing/2014/main" id="{62E32837-C9E5-4527-B307-D7C0EED4EDC2}"/>
              </a:ext>
            </a:extLst>
          </p:cNvPr>
          <p:cNvGrpSpPr/>
          <p:nvPr/>
        </p:nvGrpSpPr>
        <p:grpSpPr>
          <a:xfrm rot="21096882">
            <a:off x="7359264" y="4964722"/>
            <a:ext cx="540000" cy="720000"/>
            <a:chOff x="1601806" y="2829800"/>
            <a:chExt cx="3126832" cy="3254932"/>
          </a:xfrm>
          <a:solidFill>
            <a:schemeClr val="tx1"/>
          </a:solidFill>
        </p:grpSpPr>
        <p:sp>
          <p:nvSpPr>
            <p:cNvPr id="136" name="Freeform 46">
              <a:extLst>
                <a:ext uri="{FF2B5EF4-FFF2-40B4-BE49-F238E27FC236}">
                  <a16:creationId xmlns:a16="http://schemas.microsoft.com/office/drawing/2014/main" id="{F1DC5402-5A02-4E40-9C90-7BCB1FEFF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448" y="5210903"/>
              <a:ext cx="1112465" cy="873829"/>
            </a:xfrm>
            <a:custGeom>
              <a:avLst/>
              <a:gdLst>
                <a:gd name="T0" fmla="*/ 404 w 806"/>
                <a:gd name="T1" fmla="*/ 628 h 628"/>
                <a:gd name="T2" fmla="*/ 285 w 806"/>
                <a:gd name="T3" fmla="*/ 538 h 628"/>
                <a:gd name="T4" fmla="*/ 13 w 806"/>
                <a:gd name="T5" fmla="*/ 154 h 628"/>
                <a:gd name="T6" fmla="*/ 0 w 806"/>
                <a:gd name="T7" fmla="*/ 135 h 628"/>
                <a:gd name="T8" fmla="*/ 77 w 806"/>
                <a:gd name="T9" fmla="*/ 111 h 628"/>
                <a:gd name="T10" fmla="*/ 410 w 806"/>
                <a:gd name="T11" fmla="*/ 5 h 628"/>
                <a:gd name="T12" fmla="*/ 442 w 806"/>
                <a:gd name="T13" fmla="*/ 15 h 628"/>
                <a:gd name="T14" fmla="*/ 620 w 806"/>
                <a:gd name="T15" fmla="*/ 279 h 628"/>
                <a:gd name="T16" fmla="*/ 756 w 806"/>
                <a:gd name="T17" fmla="*/ 389 h 628"/>
                <a:gd name="T18" fmla="*/ 804 w 806"/>
                <a:gd name="T19" fmla="*/ 464 h 628"/>
                <a:gd name="T20" fmla="*/ 750 w 806"/>
                <a:gd name="T21" fmla="*/ 530 h 628"/>
                <a:gd name="T22" fmla="*/ 465 w 806"/>
                <a:gd name="T23" fmla="*/ 620 h 628"/>
                <a:gd name="T24" fmla="*/ 436 w 806"/>
                <a:gd name="T25" fmla="*/ 628 h 628"/>
                <a:gd name="T26" fmla="*/ 404 w 806"/>
                <a:gd name="T27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6" h="628">
                  <a:moveTo>
                    <a:pt x="404" y="628"/>
                  </a:moveTo>
                  <a:cubicBezTo>
                    <a:pt x="349" y="618"/>
                    <a:pt x="316" y="582"/>
                    <a:pt x="285" y="538"/>
                  </a:cubicBezTo>
                  <a:cubicBezTo>
                    <a:pt x="196" y="409"/>
                    <a:pt x="104" y="282"/>
                    <a:pt x="13" y="154"/>
                  </a:cubicBezTo>
                  <a:cubicBezTo>
                    <a:pt x="9" y="148"/>
                    <a:pt x="5" y="143"/>
                    <a:pt x="0" y="135"/>
                  </a:cubicBezTo>
                  <a:cubicBezTo>
                    <a:pt x="27" y="126"/>
                    <a:pt x="52" y="119"/>
                    <a:pt x="77" y="111"/>
                  </a:cubicBezTo>
                  <a:cubicBezTo>
                    <a:pt x="188" y="75"/>
                    <a:pt x="299" y="41"/>
                    <a:pt x="410" y="5"/>
                  </a:cubicBezTo>
                  <a:cubicBezTo>
                    <a:pt x="425" y="0"/>
                    <a:pt x="433" y="2"/>
                    <a:pt x="442" y="15"/>
                  </a:cubicBezTo>
                  <a:cubicBezTo>
                    <a:pt x="501" y="104"/>
                    <a:pt x="561" y="191"/>
                    <a:pt x="620" y="279"/>
                  </a:cubicBezTo>
                  <a:cubicBezTo>
                    <a:pt x="654" y="329"/>
                    <a:pt x="699" y="366"/>
                    <a:pt x="756" y="389"/>
                  </a:cubicBezTo>
                  <a:cubicBezTo>
                    <a:pt x="790" y="403"/>
                    <a:pt x="806" y="428"/>
                    <a:pt x="804" y="464"/>
                  </a:cubicBezTo>
                  <a:cubicBezTo>
                    <a:pt x="803" y="495"/>
                    <a:pt x="783" y="519"/>
                    <a:pt x="750" y="530"/>
                  </a:cubicBezTo>
                  <a:cubicBezTo>
                    <a:pt x="655" y="560"/>
                    <a:pt x="560" y="590"/>
                    <a:pt x="465" y="620"/>
                  </a:cubicBezTo>
                  <a:cubicBezTo>
                    <a:pt x="455" y="623"/>
                    <a:pt x="446" y="625"/>
                    <a:pt x="436" y="628"/>
                  </a:cubicBezTo>
                  <a:cubicBezTo>
                    <a:pt x="425" y="628"/>
                    <a:pt x="415" y="628"/>
                    <a:pt x="404" y="6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47">
              <a:extLst>
                <a:ext uri="{FF2B5EF4-FFF2-40B4-BE49-F238E27FC236}">
                  <a16:creationId xmlns:a16="http://schemas.microsoft.com/office/drawing/2014/main" id="{DE6981C8-F0AE-4150-9386-478315500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189" y="2829800"/>
              <a:ext cx="1949449" cy="2244226"/>
            </a:xfrm>
            <a:custGeom>
              <a:avLst/>
              <a:gdLst>
                <a:gd name="T0" fmla="*/ 0 w 1413"/>
                <a:gd name="T1" fmla="*/ 723 h 1613"/>
                <a:gd name="T2" fmla="*/ 906 w 1413"/>
                <a:gd name="T3" fmla="*/ 0 h 1613"/>
                <a:gd name="T4" fmla="*/ 1413 w 1413"/>
                <a:gd name="T5" fmla="*/ 1613 h 1613"/>
                <a:gd name="T6" fmla="*/ 257 w 1413"/>
                <a:gd name="T7" fmla="*/ 1540 h 1613"/>
                <a:gd name="T8" fmla="*/ 0 w 1413"/>
                <a:gd name="T9" fmla="*/ 723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3" h="1613">
                  <a:moveTo>
                    <a:pt x="0" y="723"/>
                  </a:moveTo>
                  <a:cubicBezTo>
                    <a:pt x="359" y="555"/>
                    <a:pt x="648" y="300"/>
                    <a:pt x="906" y="0"/>
                  </a:cubicBezTo>
                  <a:cubicBezTo>
                    <a:pt x="1075" y="539"/>
                    <a:pt x="1244" y="1074"/>
                    <a:pt x="1413" y="1613"/>
                  </a:cubicBezTo>
                  <a:cubicBezTo>
                    <a:pt x="1031" y="1516"/>
                    <a:pt x="648" y="1473"/>
                    <a:pt x="257" y="1540"/>
                  </a:cubicBezTo>
                  <a:cubicBezTo>
                    <a:pt x="171" y="1267"/>
                    <a:pt x="86" y="996"/>
                    <a:pt x="0" y="7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48">
              <a:extLst>
                <a:ext uri="{FF2B5EF4-FFF2-40B4-BE49-F238E27FC236}">
                  <a16:creationId xmlns:a16="http://schemas.microsoft.com/office/drawing/2014/main" id="{F4297E66-0BC0-486A-BE20-C6B6912DE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806" y="3896651"/>
              <a:ext cx="1338819" cy="1400232"/>
            </a:xfrm>
            <a:custGeom>
              <a:avLst/>
              <a:gdLst>
                <a:gd name="T0" fmla="*/ 713 w 970"/>
                <a:gd name="T1" fmla="*/ 0 h 1006"/>
                <a:gd name="T2" fmla="*/ 970 w 970"/>
                <a:gd name="T3" fmla="*/ 817 h 1006"/>
                <a:gd name="T4" fmla="*/ 825 w 970"/>
                <a:gd name="T5" fmla="*/ 862 h 1006"/>
                <a:gd name="T6" fmla="*/ 541 w 970"/>
                <a:gd name="T7" fmla="*/ 948 h 1006"/>
                <a:gd name="T8" fmla="*/ 26 w 970"/>
                <a:gd name="T9" fmla="*/ 587 h 1006"/>
                <a:gd name="T10" fmla="*/ 318 w 970"/>
                <a:gd name="T11" fmla="*/ 125 h 1006"/>
                <a:gd name="T12" fmla="*/ 713 w 970"/>
                <a:gd name="T13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0" h="1006">
                  <a:moveTo>
                    <a:pt x="713" y="0"/>
                  </a:moveTo>
                  <a:cubicBezTo>
                    <a:pt x="799" y="274"/>
                    <a:pt x="884" y="544"/>
                    <a:pt x="970" y="817"/>
                  </a:cubicBezTo>
                  <a:cubicBezTo>
                    <a:pt x="920" y="832"/>
                    <a:pt x="873" y="847"/>
                    <a:pt x="825" y="862"/>
                  </a:cubicBezTo>
                  <a:cubicBezTo>
                    <a:pt x="731" y="891"/>
                    <a:pt x="638" y="926"/>
                    <a:pt x="541" y="948"/>
                  </a:cubicBezTo>
                  <a:cubicBezTo>
                    <a:pt x="297" y="1006"/>
                    <a:pt x="58" y="835"/>
                    <a:pt x="26" y="587"/>
                  </a:cubicBezTo>
                  <a:cubicBezTo>
                    <a:pt x="0" y="381"/>
                    <a:pt x="121" y="190"/>
                    <a:pt x="318" y="125"/>
                  </a:cubicBezTo>
                  <a:cubicBezTo>
                    <a:pt x="449" y="83"/>
                    <a:pt x="580" y="42"/>
                    <a:pt x="7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45">
            <a:extLst>
              <a:ext uri="{FF2B5EF4-FFF2-40B4-BE49-F238E27FC236}">
                <a16:creationId xmlns:a16="http://schemas.microsoft.com/office/drawing/2014/main" id="{88F1BDA6-6D1F-4E3B-818D-D54978DA875A}"/>
              </a:ext>
            </a:extLst>
          </p:cNvPr>
          <p:cNvGrpSpPr/>
          <p:nvPr/>
        </p:nvGrpSpPr>
        <p:grpSpPr>
          <a:xfrm>
            <a:off x="308728" y="1714488"/>
            <a:ext cx="540000" cy="720000"/>
            <a:chOff x="7931851" y="2464731"/>
            <a:chExt cx="1002842" cy="1223210"/>
          </a:xfrm>
          <a:solidFill>
            <a:schemeClr val="tx1"/>
          </a:solidFill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FDA6D848-3036-433B-8E3A-FDD01EECDB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06" y="2650831"/>
              <a:ext cx="623981" cy="1037110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D7F423CF-7B69-48A7-96CF-A11A170EF1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151" y="2944496"/>
              <a:ext cx="44264" cy="75201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C7C38F0E-7022-479E-B2EB-DB6A114C6D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045" y="3044923"/>
              <a:ext cx="160397" cy="25749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519E5598-6CFC-4597-8EF6-04B4216A60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816" y="3030644"/>
              <a:ext cx="71870" cy="8900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F2A7A32F-EFFB-4CC8-B5AE-459A9F297F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724603"/>
              <a:ext cx="259397" cy="282719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E334370F-F8FC-4533-97C2-FFAC332EEA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464731"/>
              <a:ext cx="39980" cy="152306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71720CA2-45F7-47DD-BEC0-9DFF3D111D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830" y="2526606"/>
              <a:ext cx="101379" cy="14088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EBABFDBC-C4D5-485D-9C96-18CD935D44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3132975"/>
              <a:ext cx="142311" cy="99951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62B0921E-2437-44EC-B4C3-C19C7720A1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2704613"/>
              <a:ext cx="142311" cy="98999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BFEAFC20-9177-42B0-B77A-2B216B1F1C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387" y="2949255"/>
              <a:ext cx="152306" cy="40457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0DD377FF-ED93-4C8C-A69B-278353899D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51" y="2949255"/>
              <a:ext cx="151355" cy="40457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270C54EF-EEAD-4283-A6B0-0F069E2C8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2704613"/>
              <a:ext cx="142311" cy="98999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D2820867-CF7A-479A-857E-0E7FD0E7E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3132975"/>
              <a:ext cx="142311" cy="99951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6BF3B9D1-E17F-45E5-960F-DA56B8FFA9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336" y="2526606"/>
              <a:ext cx="101379" cy="14088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6" name="Freeform 10">
            <a:extLst>
              <a:ext uri="{FF2B5EF4-FFF2-40B4-BE49-F238E27FC236}">
                <a16:creationId xmlns:a16="http://schemas.microsoft.com/office/drawing/2014/main" id="{5B55FFD8-DF32-4638-8659-12B6316C18AE}"/>
              </a:ext>
            </a:extLst>
          </p:cNvPr>
          <p:cNvSpPr>
            <a:spLocks noEditPoints="1"/>
          </p:cNvSpPr>
          <p:nvPr/>
        </p:nvSpPr>
        <p:spPr bwMode="auto">
          <a:xfrm>
            <a:off x="308728" y="3357562"/>
            <a:ext cx="540000" cy="720000"/>
          </a:xfrm>
          <a:custGeom>
            <a:avLst/>
            <a:gdLst>
              <a:gd name="T0" fmla="*/ 507 w 554"/>
              <a:gd name="T1" fmla="*/ 408 h 714"/>
              <a:gd name="T2" fmla="*/ 507 w 554"/>
              <a:gd name="T3" fmla="*/ 428 h 714"/>
              <a:gd name="T4" fmla="*/ 485 w 554"/>
              <a:gd name="T5" fmla="*/ 444 h 714"/>
              <a:gd name="T6" fmla="*/ 503 w 554"/>
              <a:gd name="T7" fmla="*/ 466 h 714"/>
              <a:gd name="T8" fmla="*/ 493 w 554"/>
              <a:gd name="T9" fmla="*/ 500 h 714"/>
              <a:gd name="T10" fmla="*/ 497 w 554"/>
              <a:gd name="T11" fmla="*/ 560 h 714"/>
              <a:gd name="T12" fmla="*/ 424 w 554"/>
              <a:gd name="T13" fmla="*/ 568 h 714"/>
              <a:gd name="T14" fmla="*/ 375 w 554"/>
              <a:gd name="T15" fmla="*/ 562 h 714"/>
              <a:gd name="T16" fmla="*/ 327 w 554"/>
              <a:gd name="T17" fmla="*/ 703 h 714"/>
              <a:gd name="T18" fmla="*/ 217 w 554"/>
              <a:gd name="T19" fmla="*/ 651 h 714"/>
              <a:gd name="T20" fmla="*/ 131 w 554"/>
              <a:gd name="T21" fmla="*/ 609 h 714"/>
              <a:gd name="T22" fmla="*/ 78 w 554"/>
              <a:gd name="T23" fmla="*/ 579 h 714"/>
              <a:gd name="T24" fmla="*/ 79 w 554"/>
              <a:gd name="T25" fmla="*/ 441 h 714"/>
              <a:gd name="T26" fmla="*/ 28 w 554"/>
              <a:gd name="T27" fmla="*/ 353 h 714"/>
              <a:gd name="T28" fmla="*/ 2 w 554"/>
              <a:gd name="T29" fmla="*/ 202 h 714"/>
              <a:gd name="T30" fmla="*/ 64 w 554"/>
              <a:gd name="T31" fmla="*/ 63 h 714"/>
              <a:gd name="T32" fmla="*/ 173 w 554"/>
              <a:gd name="T33" fmla="*/ 10 h 714"/>
              <a:gd name="T34" fmla="*/ 294 w 554"/>
              <a:gd name="T35" fmla="*/ 4 h 714"/>
              <a:gd name="T36" fmla="*/ 468 w 554"/>
              <a:gd name="T37" fmla="*/ 117 h 714"/>
              <a:gd name="T38" fmla="*/ 496 w 554"/>
              <a:gd name="T39" fmla="*/ 232 h 714"/>
              <a:gd name="T40" fmla="*/ 541 w 554"/>
              <a:gd name="T41" fmla="*/ 332 h 714"/>
              <a:gd name="T42" fmla="*/ 552 w 554"/>
              <a:gd name="T43" fmla="*/ 361 h 714"/>
              <a:gd name="T44" fmla="*/ 504 w 554"/>
              <a:gd name="T45" fmla="*/ 385 h 714"/>
              <a:gd name="T46" fmla="*/ 131 w 554"/>
              <a:gd name="T47" fmla="*/ 210 h 714"/>
              <a:gd name="T48" fmla="*/ 82 w 554"/>
              <a:gd name="T49" fmla="*/ 222 h 714"/>
              <a:gd name="T50" fmla="*/ 124 w 554"/>
              <a:gd name="T51" fmla="*/ 250 h 714"/>
              <a:gd name="T52" fmla="*/ 144 w 554"/>
              <a:gd name="T53" fmla="*/ 238 h 714"/>
              <a:gd name="T54" fmla="*/ 167 w 554"/>
              <a:gd name="T55" fmla="*/ 310 h 714"/>
              <a:gd name="T56" fmla="*/ 226 w 554"/>
              <a:gd name="T57" fmla="*/ 294 h 714"/>
              <a:gd name="T58" fmla="*/ 211 w 554"/>
              <a:gd name="T59" fmla="*/ 241 h 714"/>
              <a:gd name="T60" fmla="*/ 275 w 554"/>
              <a:gd name="T61" fmla="*/ 260 h 714"/>
              <a:gd name="T62" fmla="*/ 279 w 554"/>
              <a:gd name="T63" fmla="*/ 280 h 714"/>
              <a:gd name="T64" fmla="*/ 337 w 554"/>
              <a:gd name="T65" fmla="*/ 264 h 714"/>
              <a:gd name="T66" fmla="*/ 325 w 554"/>
              <a:gd name="T67" fmla="*/ 215 h 714"/>
              <a:gd name="T68" fmla="*/ 346 w 554"/>
              <a:gd name="T69" fmla="*/ 192 h 714"/>
              <a:gd name="T70" fmla="*/ 366 w 554"/>
              <a:gd name="T71" fmla="*/ 149 h 714"/>
              <a:gd name="T72" fmla="*/ 312 w 554"/>
              <a:gd name="T73" fmla="*/ 163 h 714"/>
              <a:gd name="T74" fmla="*/ 293 w 554"/>
              <a:gd name="T75" fmla="*/ 94 h 714"/>
              <a:gd name="T76" fmla="*/ 269 w 554"/>
              <a:gd name="T77" fmla="*/ 96 h 714"/>
              <a:gd name="T78" fmla="*/ 239 w 554"/>
              <a:gd name="T79" fmla="*/ 113 h 714"/>
              <a:gd name="T80" fmla="*/ 201 w 554"/>
              <a:gd name="T81" fmla="*/ 172 h 714"/>
              <a:gd name="T82" fmla="*/ 177 w 554"/>
              <a:gd name="T83" fmla="*/ 120 h 714"/>
              <a:gd name="T84" fmla="*/ 137 w 554"/>
              <a:gd name="T85" fmla="*/ 210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54" h="714">
                <a:moveTo>
                  <a:pt x="504" y="385"/>
                </a:moveTo>
                <a:cubicBezTo>
                  <a:pt x="505" y="392"/>
                  <a:pt x="506" y="400"/>
                  <a:pt x="507" y="408"/>
                </a:cubicBezTo>
                <a:cubicBezTo>
                  <a:pt x="508" y="413"/>
                  <a:pt x="509" y="418"/>
                  <a:pt x="509" y="423"/>
                </a:cubicBezTo>
                <a:cubicBezTo>
                  <a:pt x="509" y="425"/>
                  <a:pt x="508" y="427"/>
                  <a:pt x="507" y="428"/>
                </a:cubicBezTo>
                <a:cubicBezTo>
                  <a:pt x="500" y="432"/>
                  <a:pt x="494" y="437"/>
                  <a:pt x="487" y="441"/>
                </a:cubicBezTo>
                <a:cubicBezTo>
                  <a:pt x="487" y="442"/>
                  <a:pt x="486" y="442"/>
                  <a:pt x="485" y="444"/>
                </a:cubicBezTo>
                <a:cubicBezTo>
                  <a:pt x="490" y="449"/>
                  <a:pt x="496" y="454"/>
                  <a:pt x="501" y="459"/>
                </a:cubicBezTo>
                <a:cubicBezTo>
                  <a:pt x="503" y="461"/>
                  <a:pt x="504" y="463"/>
                  <a:pt x="503" y="466"/>
                </a:cubicBezTo>
                <a:cubicBezTo>
                  <a:pt x="499" y="475"/>
                  <a:pt x="496" y="485"/>
                  <a:pt x="493" y="495"/>
                </a:cubicBezTo>
                <a:cubicBezTo>
                  <a:pt x="493" y="496"/>
                  <a:pt x="493" y="498"/>
                  <a:pt x="493" y="500"/>
                </a:cubicBezTo>
                <a:cubicBezTo>
                  <a:pt x="497" y="511"/>
                  <a:pt x="502" y="522"/>
                  <a:pt x="504" y="533"/>
                </a:cubicBezTo>
                <a:cubicBezTo>
                  <a:pt x="507" y="543"/>
                  <a:pt x="505" y="553"/>
                  <a:pt x="497" y="560"/>
                </a:cubicBezTo>
                <a:cubicBezTo>
                  <a:pt x="494" y="563"/>
                  <a:pt x="491" y="564"/>
                  <a:pt x="487" y="565"/>
                </a:cubicBezTo>
                <a:cubicBezTo>
                  <a:pt x="466" y="570"/>
                  <a:pt x="445" y="570"/>
                  <a:pt x="424" y="568"/>
                </a:cubicBezTo>
                <a:cubicBezTo>
                  <a:pt x="409" y="567"/>
                  <a:pt x="394" y="565"/>
                  <a:pt x="379" y="563"/>
                </a:cubicBezTo>
                <a:cubicBezTo>
                  <a:pt x="378" y="562"/>
                  <a:pt x="377" y="562"/>
                  <a:pt x="375" y="562"/>
                </a:cubicBezTo>
                <a:cubicBezTo>
                  <a:pt x="367" y="613"/>
                  <a:pt x="358" y="663"/>
                  <a:pt x="349" y="714"/>
                </a:cubicBezTo>
                <a:cubicBezTo>
                  <a:pt x="341" y="710"/>
                  <a:pt x="334" y="707"/>
                  <a:pt x="327" y="703"/>
                </a:cubicBezTo>
                <a:cubicBezTo>
                  <a:pt x="307" y="694"/>
                  <a:pt x="287" y="684"/>
                  <a:pt x="267" y="675"/>
                </a:cubicBezTo>
                <a:cubicBezTo>
                  <a:pt x="250" y="667"/>
                  <a:pt x="234" y="659"/>
                  <a:pt x="217" y="651"/>
                </a:cubicBezTo>
                <a:cubicBezTo>
                  <a:pt x="200" y="643"/>
                  <a:pt x="183" y="635"/>
                  <a:pt x="166" y="626"/>
                </a:cubicBezTo>
                <a:cubicBezTo>
                  <a:pt x="154" y="621"/>
                  <a:pt x="143" y="614"/>
                  <a:pt x="131" y="609"/>
                </a:cubicBezTo>
                <a:cubicBezTo>
                  <a:pt x="115" y="601"/>
                  <a:pt x="98" y="594"/>
                  <a:pt x="82" y="586"/>
                </a:cubicBezTo>
                <a:cubicBezTo>
                  <a:pt x="78" y="585"/>
                  <a:pt x="78" y="583"/>
                  <a:pt x="78" y="579"/>
                </a:cubicBezTo>
                <a:cubicBezTo>
                  <a:pt x="79" y="545"/>
                  <a:pt x="80" y="511"/>
                  <a:pt x="80" y="477"/>
                </a:cubicBezTo>
                <a:cubicBezTo>
                  <a:pt x="80" y="465"/>
                  <a:pt x="80" y="453"/>
                  <a:pt x="79" y="441"/>
                </a:cubicBezTo>
                <a:cubicBezTo>
                  <a:pt x="79" y="439"/>
                  <a:pt x="78" y="436"/>
                  <a:pt x="76" y="435"/>
                </a:cubicBezTo>
                <a:cubicBezTo>
                  <a:pt x="56" y="410"/>
                  <a:pt x="40" y="382"/>
                  <a:pt x="28" y="353"/>
                </a:cubicBezTo>
                <a:cubicBezTo>
                  <a:pt x="20" y="334"/>
                  <a:pt x="13" y="314"/>
                  <a:pt x="9" y="294"/>
                </a:cubicBezTo>
                <a:cubicBezTo>
                  <a:pt x="2" y="264"/>
                  <a:pt x="0" y="233"/>
                  <a:pt x="2" y="202"/>
                </a:cubicBezTo>
                <a:cubicBezTo>
                  <a:pt x="3" y="181"/>
                  <a:pt x="7" y="159"/>
                  <a:pt x="15" y="138"/>
                </a:cubicBezTo>
                <a:cubicBezTo>
                  <a:pt x="25" y="109"/>
                  <a:pt x="41" y="84"/>
                  <a:pt x="64" y="63"/>
                </a:cubicBezTo>
                <a:cubicBezTo>
                  <a:pt x="81" y="48"/>
                  <a:pt x="100" y="35"/>
                  <a:pt x="122" y="27"/>
                </a:cubicBezTo>
                <a:cubicBezTo>
                  <a:pt x="139" y="20"/>
                  <a:pt x="155" y="14"/>
                  <a:pt x="173" y="10"/>
                </a:cubicBezTo>
                <a:cubicBezTo>
                  <a:pt x="190" y="6"/>
                  <a:pt x="207" y="5"/>
                  <a:pt x="225" y="3"/>
                </a:cubicBezTo>
                <a:cubicBezTo>
                  <a:pt x="248" y="0"/>
                  <a:pt x="271" y="1"/>
                  <a:pt x="294" y="4"/>
                </a:cubicBezTo>
                <a:cubicBezTo>
                  <a:pt x="340" y="9"/>
                  <a:pt x="382" y="23"/>
                  <a:pt x="418" y="53"/>
                </a:cubicBezTo>
                <a:cubicBezTo>
                  <a:pt x="439" y="71"/>
                  <a:pt x="456" y="92"/>
                  <a:pt x="468" y="117"/>
                </a:cubicBezTo>
                <a:cubicBezTo>
                  <a:pt x="479" y="138"/>
                  <a:pt x="486" y="160"/>
                  <a:pt x="490" y="183"/>
                </a:cubicBezTo>
                <a:cubicBezTo>
                  <a:pt x="493" y="199"/>
                  <a:pt x="495" y="216"/>
                  <a:pt x="496" y="232"/>
                </a:cubicBezTo>
                <a:cubicBezTo>
                  <a:pt x="496" y="246"/>
                  <a:pt x="501" y="257"/>
                  <a:pt x="507" y="268"/>
                </a:cubicBezTo>
                <a:cubicBezTo>
                  <a:pt x="518" y="290"/>
                  <a:pt x="530" y="311"/>
                  <a:pt x="541" y="332"/>
                </a:cubicBezTo>
                <a:cubicBezTo>
                  <a:pt x="546" y="341"/>
                  <a:pt x="548" y="351"/>
                  <a:pt x="552" y="361"/>
                </a:cubicBezTo>
                <a:cubicBezTo>
                  <a:pt x="552" y="361"/>
                  <a:pt x="552" y="361"/>
                  <a:pt x="552" y="361"/>
                </a:cubicBezTo>
                <a:cubicBezTo>
                  <a:pt x="554" y="373"/>
                  <a:pt x="550" y="379"/>
                  <a:pt x="538" y="381"/>
                </a:cubicBezTo>
                <a:cubicBezTo>
                  <a:pt x="527" y="382"/>
                  <a:pt x="516" y="383"/>
                  <a:pt x="504" y="385"/>
                </a:cubicBezTo>
                <a:close/>
                <a:moveTo>
                  <a:pt x="137" y="210"/>
                </a:moveTo>
                <a:cubicBezTo>
                  <a:pt x="134" y="210"/>
                  <a:pt x="133" y="210"/>
                  <a:pt x="131" y="210"/>
                </a:cubicBezTo>
                <a:cubicBezTo>
                  <a:pt x="123" y="209"/>
                  <a:pt x="116" y="209"/>
                  <a:pt x="108" y="209"/>
                </a:cubicBezTo>
                <a:cubicBezTo>
                  <a:pt x="97" y="209"/>
                  <a:pt x="88" y="213"/>
                  <a:pt x="82" y="222"/>
                </a:cubicBezTo>
                <a:cubicBezTo>
                  <a:pt x="72" y="238"/>
                  <a:pt x="83" y="255"/>
                  <a:pt x="101" y="257"/>
                </a:cubicBezTo>
                <a:cubicBezTo>
                  <a:pt x="110" y="258"/>
                  <a:pt x="117" y="255"/>
                  <a:pt x="124" y="250"/>
                </a:cubicBezTo>
                <a:cubicBezTo>
                  <a:pt x="131" y="246"/>
                  <a:pt x="137" y="242"/>
                  <a:pt x="144" y="238"/>
                </a:cubicBezTo>
                <a:cubicBezTo>
                  <a:pt x="144" y="238"/>
                  <a:pt x="144" y="238"/>
                  <a:pt x="144" y="238"/>
                </a:cubicBezTo>
                <a:cubicBezTo>
                  <a:pt x="151" y="261"/>
                  <a:pt x="157" y="284"/>
                  <a:pt x="163" y="307"/>
                </a:cubicBezTo>
                <a:cubicBezTo>
                  <a:pt x="163" y="309"/>
                  <a:pt x="164" y="310"/>
                  <a:pt x="167" y="310"/>
                </a:cubicBezTo>
                <a:cubicBezTo>
                  <a:pt x="175" y="307"/>
                  <a:pt x="183" y="305"/>
                  <a:pt x="191" y="303"/>
                </a:cubicBezTo>
                <a:cubicBezTo>
                  <a:pt x="203" y="300"/>
                  <a:pt x="214" y="297"/>
                  <a:pt x="226" y="294"/>
                </a:cubicBezTo>
                <a:cubicBezTo>
                  <a:pt x="223" y="289"/>
                  <a:pt x="221" y="285"/>
                  <a:pt x="218" y="281"/>
                </a:cubicBezTo>
                <a:cubicBezTo>
                  <a:pt x="209" y="269"/>
                  <a:pt x="206" y="256"/>
                  <a:pt x="211" y="241"/>
                </a:cubicBezTo>
                <a:cubicBezTo>
                  <a:pt x="218" y="223"/>
                  <a:pt x="239" y="215"/>
                  <a:pt x="255" y="224"/>
                </a:cubicBezTo>
                <a:cubicBezTo>
                  <a:pt x="270" y="232"/>
                  <a:pt x="276" y="244"/>
                  <a:pt x="275" y="260"/>
                </a:cubicBezTo>
                <a:cubicBezTo>
                  <a:pt x="275" y="267"/>
                  <a:pt x="275" y="273"/>
                  <a:pt x="275" y="280"/>
                </a:cubicBezTo>
                <a:cubicBezTo>
                  <a:pt x="276" y="280"/>
                  <a:pt x="278" y="280"/>
                  <a:pt x="279" y="280"/>
                </a:cubicBezTo>
                <a:cubicBezTo>
                  <a:pt x="296" y="276"/>
                  <a:pt x="312" y="271"/>
                  <a:pt x="329" y="267"/>
                </a:cubicBezTo>
                <a:cubicBezTo>
                  <a:pt x="332" y="266"/>
                  <a:pt x="336" y="266"/>
                  <a:pt x="337" y="264"/>
                </a:cubicBezTo>
                <a:cubicBezTo>
                  <a:pt x="338" y="262"/>
                  <a:pt x="336" y="258"/>
                  <a:pt x="336" y="255"/>
                </a:cubicBezTo>
                <a:cubicBezTo>
                  <a:pt x="332" y="242"/>
                  <a:pt x="328" y="228"/>
                  <a:pt x="325" y="215"/>
                </a:cubicBezTo>
                <a:cubicBezTo>
                  <a:pt x="323" y="207"/>
                  <a:pt x="321" y="199"/>
                  <a:pt x="319" y="191"/>
                </a:cubicBezTo>
                <a:cubicBezTo>
                  <a:pt x="328" y="192"/>
                  <a:pt x="337" y="193"/>
                  <a:pt x="346" y="192"/>
                </a:cubicBezTo>
                <a:cubicBezTo>
                  <a:pt x="352" y="192"/>
                  <a:pt x="358" y="191"/>
                  <a:pt x="364" y="188"/>
                </a:cubicBezTo>
                <a:cubicBezTo>
                  <a:pt x="379" y="179"/>
                  <a:pt x="380" y="159"/>
                  <a:pt x="366" y="149"/>
                </a:cubicBezTo>
                <a:cubicBezTo>
                  <a:pt x="358" y="143"/>
                  <a:pt x="344" y="143"/>
                  <a:pt x="334" y="149"/>
                </a:cubicBezTo>
                <a:cubicBezTo>
                  <a:pt x="327" y="154"/>
                  <a:pt x="319" y="158"/>
                  <a:pt x="312" y="163"/>
                </a:cubicBezTo>
                <a:cubicBezTo>
                  <a:pt x="309" y="154"/>
                  <a:pt x="306" y="144"/>
                  <a:pt x="304" y="135"/>
                </a:cubicBezTo>
                <a:cubicBezTo>
                  <a:pt x="300" y="122"/>
                  <a:pt x="296" y="108"/>
                  <a:pt x="293" y="94"/>
                </a:cubicBezTo>
                <a:cubicBezTo>
                  <a:pt x="292" y="91"/>
                  <a:pt x="290" y="90"/>
                  <a:pt x="287" y="91"/>
                </a:cubicBezTo>
                <a:cubicBezTo>
                  <a:pt x="281" y="93"/>
                  <a:pt x="275" y="94"/>
                  <a:pt x="269" y="96"/>
                </a:cubicBezTo>
                <a:cubicBezTo>
                  <a:pt x="258" y="99"/>
                  <a:pt x="247" y="102"/>
                  <a:pt x="234" y="105"/>
                </a:cubicBezTo>
                <a:cubicBezTo>
                  <a:pt x="236" y="108"/>
                  <a:pt x="238" y="111"/>
                  <a:pt x="239" y="113"/>
                </a:cubicBezTo>
                <a:cubicBezTo>
                  <a:pt x="248" y="127"/>
                  <a:pt x="250" y="141"/>
                  <a:pt x="243" y="156"/>
                </a:cubicBezTo>
                <a:cubicBezTo>
                  <a:pt x="236" y="171"/>
                  <a:pt x="217" y="179"/>
                  <a:pt x="201" y="172"/>
                </a:cubicBezTo>
                <a:cubicBezTo>
                  <a:pt x="185" y="165"/>
                  <a:pt x="178" y="153"/>
                  <a:pt x="177" y="135"/>
                </a:cubicBezTo>
                <a:cubicBezTo>
                  <a:pt x="177" y="131"/>
                  <a:pt x="177" y="126"/>
                  <a:pt x="177" y="120"/>
                </a:cubicBezTo>
                <a:cubicBezTo>
                  <a:pt x="157" y="126"/>
                  <a:pt x="137" y="131"/>
                  <a:pt x="117" y="136"/>
                </a:cubicBezTo>
                <a:cubicBezTo>
                  <a:pt x="124" y="161"/>
                  <a:pt x="130" y="185"/>
                  <a:pt x="137" y="2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oup 88">
            <a:extLst>
              <a:ext uri="{FF2B5EF4-FFF2-40B4-BE49-F238E27FC236}">
                <a16:creationId xmlns:a16="http://schemas.microsoft.com/office/drawing/2014/main" id="{9C66D210-E3DF-4E8F-A146-F9A071E9AEBF}"/>
              </a:ext>
            </a:extLst>
          </p:cNvPr>
          <p:cNvGrpSpPr/>
          <p:nvPr/>
        </p:nvGrpSpPr>
        <p:grpSpPr>
          <a:xfrm>
            <a:off x="308728" y="5000636"/>
            <a:ext cx="540000" cy="720000"/>
            <a:chOff x="3603157" y="3429000"/>
            <a:chExt cx="2189163" cy="2257289"/>
          </a:xfrm>
          <a:solidFill>
            <a:schemeClr val="tx1"/>
          </a:solidFill>
        </p:grpSpPr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E8E42082-199F-4E71-BD40-3C4629A815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3157" y="3429000"/>
              <a:ext cx="2189163" cy="2192338"/>
            </a:xfrm>
            <a:custGeom>
              <a:avLst/>
              <a:gdLst>
                <a:gd name="T0" fmla="*/ 559 w 688"/>
                <a:gd name="T1" fmla="*/ 0 h 688"/>
                <a:gd name="T2" fmla="*/ 1 w 688"/>
                <a:gd name="T3" fmla="*/ 562 h 688"/>
                <a:gd name="T4" fmla="*/ 125 w 688"/>
                <a:gd name="T5" fmla="*/ 686 h 688"/>
                <a:gd name="T6" fmla="*/ 210 w 688"/>
                <a:gd name="T7" fmla="*/ 606 h 688"/>
                <a:gd name="T8" fmla="*/ 590 w 688"/>
                <a:gd name="T9" fmla="*/ 226 h 688"/>
                <a:gd name="T10" fmla="*/ 686 w 688"/>
                <a:gd name="T11" fmla="*/ 125 h 688"/>
                <a:gd name="T12" fmla="*/ 131 w 688"/>
                <a:gd name="T13" fmla="*/ 658 h 688"/>
                <a:gd name="T14" fmla="*/ 43 w 688"/>
                <a:gd name="T15" fmla="*/ 576 h 688"/>
                <a:gd name="T16" fmla="*/ 45 w 688"/>
                <a:gd name="T17" fmla="*/ 544 h 688"/>
                <a:gd name="T18" fmla="*/ 97 w 688"/>
                <a:gd name="T19" fmla="*/ 570 h 688"/>
                <a:gd name="T20" fmla="*/ 76 w 688"/>
                <a:gd name="T21" fmla="*/ 513 h 688"/>
                <a:gd name="T22" fmla="*/ 129 w 688"/>
                <a:gd name="T23" fmla="*/ 538 h 688"/>
                <a:gd name="T24" fmla="*/ 89 w 688"/>
                <a:gd name="T25" fmla="*/ 499 h 688"/>
                <a:gd name="T26" fmla="*/ 146 w 688"/>
                <a:gd name="T27" fmla="*/ 520 h 688"/>
                <a:gd name="T28" fmla="*/ 124 w 688"/>
                <a:gd name="T29" fmla="*/ 471 h 688"/>
                <a:gd name="T30" fmla="*/ 138 w 688"/>
                <a:gd name="T31" fmla="*/ 450 h 688"/>
                <a:gd name="T32" fmla="*/ 177 w 688"/>
                <a:gd name="T33" fmla="*/ 489 h 688"/>
                <a:gd name="T34" fmla="*/ 152 w 688"/>
                <a:gd name="T35" fmla="*/ 437 h 688"/>
                <a:gd name="T36" fmla="*/ 234 w 688"/>
                <a:gd name="T37" fmla="*/ 486 h 688"/>
                <a:gd name="T38" fmla="*/ 183 w 688"/>
                <a:gd name="T39" fmla="*/ 406 h 688"/>
                <a:gd name="T40" fmla="*/ 239 w 688"/>
                <a:gd name="T41" fmla="*/ 427 h 688"/>
                <a:gd name="T42" fmla="*/ 213 w 688"/>
                <a:gd name="T43" fmla="*/ 374 h 688"/>
                <a:gd name="T44" fmla="*/ 271 w 688"/>
                <a:gd name="T45" fmla="*/ 395 h 688"/>
                <a:gd name="T46" fmla="*/ 245 w 688"/>
                <a:gd name="T47" fmla="*/ 342 h 688"/>
                <a:gd name="T48" fmla="*/ 300 w 688"/>
                <a:gd name="T49" fmla="*/ 366 h 688"/>
                <a:gd name="T50" fmla="*/ 274 w 688"/>
                <a:gd name="T51" fmla="*/ 313 h 688"/>
                <a:gd name="T52" fmla="*/ 274 w 688"/>
                <a:gd name="T53" fmla="*/ 313 h 688"/>
                <a:gd name="T54" fmla="*/ 330 w 688"/>
                <a:gd name="T55" fmla="*/ 337 h 688"/>
                <a:gd name="T56" fmla="*/ 304 w 688"/>
                <a:gd name="T57" fmla="*/ 284 h 688"/>
                <a:gd name="T58" fmla="*/ 304 w 688"/>
                <a:gd name="T59" fmla="*/ 284 h 688"/>
                <a:gd name="T60" fmla="*/ 385 w 688"/>
                <a:gd name="T61" fmla="*/ 333 h 688"/>
                <a:gd name="T62" fmla="*/ 334 w 688"/>
                <a:gd name="T63" fmla="*/ 254 h 688"/>
                <a:gd name="T64" fmla="*/ 395 w 688"/>
                <a:gd name="T65" fmla="*/ 271 h 688"/>
                <a:gd name="T66" fmla="*/ 370 w 688"/>
                <a:gd name="T67" fmla="*/ 219 h 688"/>
                <a:gd name="T68" fmla="*/ 426 w 688"/>
                <a:gd name="T69" fmla="*/ 240 h 688"/>
                <a:gd name="T70" fmla="*/ 400 w 688"/>
                <a:gd name="T71" fmla="*/ 188 h 688"/>
                <a:gd name="T72" fmla="*/ 421 w 688"/>
                <a:gd name="T73" fmla="*/ 173 h 688"/>
                <a:gd name="T74" fmla="*/ 471 w 688"/>
                <a:gd name="T75" fmla="*/ 195 h 688"/>
                <a:gd name="T76" fmla="*/ 449 w 688"/>
                <a:gd name="T77" fmla="*/ 139 h 688"/>
                <a:gd name="T78" fmla="*/ 502 w 688"/>
                <a:gd name="T79" fmla="*/ 164 h 688"/>
                <a:gd name="T80" fmla="*/ 463 w 688"/>
                <a:gd name="T81" fmla="*/ 125 h 688"/>
                <a:gd name="T82" fmla="*/ 508 w 688"/>
                <a:gd name="T83" fmla="*/ 135 h 688"/>
                <a:gd name="T84" fmla="*/ 547 w 688"/>
                <a:gd name="T85" fmla="*/ 173 h 688"/>
                <a:gd name="T86" fmla="*/ 495 w 688"/>
                <a:gd name="T87" fmla="*/ 94 h 688"/>
                <a:gd name="T88" fmla="*/ 575 w 688"/>
                <a:gd name="T89" fmla="*/ 42 h 688"/>
                <a:gd name="T90" fmla="*/ 336 w 688"/>
                <a:gd name="T91" fmla="*/ 453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88" h="688">
                  <a:moveTo>
                    <a:pt x="686" y="125"/>
                  </a:moveTo>
                  <a:cubicBezTo>
                    <a:pt x="676" y="116"/>
                    <a:pt x="581" y="23"/>
                    <a:pt x="559" y="0"/>
                  </a:cubicBezTo>
                  <a:cubicBezTo>
                    <a:pt x="485" y="74"/>
                    <a:pt x="73" y="487"/>
                    <a:pt x="0" y="560"/>
                  </a:cubicBezTo>
                  <a:cubicBezTo>
                    <a:pt x="1" y="561"/>
                    <a:pt x="1" y="562"/>
                    <a:pt x="1" y="562"/>
                  </a:cubicBezTo>
                  <a:cubicBezTo>
                    <a:pt x="13" y="574"/>
                    <a:pt x="24" y="586"/>
                    <a:pt x="36" y="597"/>
                  </a:cubicBezTo>
                  <a:cubicBezTo>
                    <a:pt x="37" y="598"/>
                    <a:pt x="103" y="664"/>
                    <a:pt x="125" y="686"/>
                  </a:cubicBezTo>
                  <a:cubicBezTo>
                    <a:pt x="127" y="688"/>
                    <a:pt x="128" y="688"/>
                    <a:pt x="131" y="686"/>
                  </a:cubicBezTo>
                  <a:cubicBezTo>
                    <a:pt x="157" y="659"/>
                    <a:pt x="184" y="633"/>
                    <a:pt x="210" y="606"/>
                  </a:cubicBezTo>
                  <a:cubicBezTo>
                    <a:pt x="250" y="566"/>
                    <a:pt x="290" y="526"/>
                    <a:pt x="330" y="486"/>
                  </a:cubicBezTo>
                  <a:cubicBezTo>
                    <a:pt x="336" y="480"/>
                    <a:pt x="549" y="267"/>
                    <a:pt x="590" y="226"/>
                  </a:cubicBezTo>
                  <a:cubicBezTo>
                    <a:pt x="622" y="194"/>
                    <a:pt x="654" y="163"/>
                    <a:pt x="686" y="131"/>
                  </a:cubicBezTo>
                  <a:cubicBezTo>
                    <a:pt x="687" y="129"/>
                    <a:pt x="688" y="128"/>
                    <a:pt x="686" y="125"/>
                  </a:cubicBezTo>
                  <a:close/>
                  <a:moveTo>
                    <a:pt x="336" y="453"/>
                  </a:moveTo>
                  <a:cubicBezTo>
                    <a:pt x="267" y="521"/>
                    <a:pt x="199" y="590"/>
                    <a:pt x="131" y="658"/>
                  </a:cubicBezTo>
                  <a:cubicBezTo>
                    <a:pt x="128" y="661"/>
                    <a:pt x="127" y="660"/>
                    <a:pt x="124" y="658"/>
                  </a:cubicBezTo>
                  <a:cubicBezTo>
                    <a:pt x="109" y="642"/>
                    <a:pt x="45" y="579"/>
                    <a:pt x="43" y="576"/>
                  </a:cubicBezTo>
                  <a:cubicBezTo>
                    <a:pt x="38" y="571"/>
                    <a:pt x="32" y="566"/>
                    <a:pt x="27" y="561"/>
                  </a:cubicBezTo>
                  <a:cubicBezTo>
                    <a:pt x="34" y="555"/>
                    <a:pt x="39" y="550"/>
                    <a:pt x="45" y="544"/>
                  </a:cubicBezTo>
                  <a:cubicBezTo>
                    <a:pt x="55" y="554"/>
                    <a:pt x="71" y="571"/>
                    <a:pt x="83" y="583"/>
                  </a:cubicBezTo>
                  <a:cubicBezTo>
                    <a:pt x="97" y="570"/>
                    <a:pt x="97" y="570"/>
                    <a:pt x="97" y="570"/>
                  </a:cubicBezTo>
                  <a:cubicBezTo>
                    <a:pt x="58" y="530"/>
                    <a:pt x="58" y="530"/>
                    <a:pt x="58" y="530"/>
                  </a:cubicBezTo>
                  <a:cubicBezTo>
                    <a:pt x="64" y="524"/>
                    <a:pt x="70" y="519"/>
                    <a:pt x="76" y="513"/>
                  </a:cubicBezTo>
                  <a:cubicBezTo>
                    <a:pt x="86" y="523"/>
                    <a:pt x="102" y="539"/>
                    <a:pt x="115" y="551"/>
                  </a:cubicBezTo>
                  <a:cubicBezTo>
                    <a:pt x="129" y="538"/>
                    <a:pt x="129" y="538"/>
                    <a:pt x="129" y="538"/>
                  </a:cubicBezTo>
                  <a:cubicBezTo>
                    <a:pt x="119" y="528"/>
                    <a:pt x="102" y="511"/>
                    <a:pt x="93" y="503"/>
                  </a:cubicBezTo>
                  <a:cubicBezTo>
                    <a:pt x="90" y="499"/>
                    <a:pt x="89" y="499"/>
                    <a:pt x="89" y="499"/>
                  </a:cubicBezTo>
                  <a:cubicBezTo>
                    <a:pt x="107" y="481"/>
                    <a:pt x="107" y="481"/>
                    <a:pt x="107" y="481"/>
                  </a:cubicBezTo>
                  <a:cubicBezTo>
                    <a:pt x="116" y="491"/>
                    <a:pt x="136" y="510"/>
                    <a:pt x="146" y="520"/>
                  </a:cubicBezTo>
                  <a:cubicBezTo>
                    <a:pt x="159" y="507"/>
                    <a:pt x="159" y="507"/>
                    <a:pt x="159" y="507"/>
                  </a:cubicBezTo>
                  <a:cubicBezTo>
                    <a:pt x="150" y="497"/>
                    <a:pt x="133" y="480"/>
                    <a:pt x="124" y="471"/>
                  </a:cubicBezTo>
                  <a:cubicBezTo>
                    <a:pt x="123" y="470"/>
                    <a:pt x="122" y="469"/>
                    <a:pt x="120" y="467"/>
                  </a:cubicBezTo>
                  <a:cubicBezTo>
                    <a:pt x="125" y="462"/>
                    <a:pt x="132" y="455"/>
                    <a:pt x="138" y="450"/>
                  </a:cubicBezTo>
                  <a:cubicBezTo>
                    <a:pt x="138" y="450"/>
                    <a:pt x="139" y="452"/>
                    <a:pt x="140" y="453"/>
                  </a:cubicBezTo>
                  <a:cubicBezTo>
                    <a:pt x="150" y="462"/>
                    <a:pt x="166" y="479"/>
                    <a:pt x="177" y="489"/>
                  </a:cubicBezTo>
                  <a:cubicBezTo>
                    <a:pt x="191" y="475"/>
                    <a:pt x="191" y="475"/>
                    <a:pt x="191" y="475"/>
                  </a:cubicBezTo>
                  <a:cubicBezTo>
                    <a:pt x="179" y="463"/>
                    <a:pt x="162" y="447"/>
                    <a:pt x="152" y="437"/>
                  </a:cubicBezTo>
                  <a:cubicBezTo>
                    <a:pt x="158" y="431"/>
                    <a:pt x="163" y="425"/>
                    <a:pt x="169" y="420"/>
                  </a:cubicBezTo>
                  <a:cubicBezTo>
                    <a:pt x="191" y="441"/>
                    <a:pt x="212" y="464"/>
                    <a:pt x="234" y="486"/>
                  </a:cubicBezTo>
                  <a:cubicBezTo>
                    <a:pt x="240" y="480"/>
                    <a:pt x="244" y="476"/>
                    <a:pt x="248" y="471"/>
                  </a:cubicBezTo>
                  <a:cubicBezTo>
                    <a:pt x="227" y="449"/>
                    <a:pt x="205" y="428"/>
                    <a:pt x="183" y="406"/>
                  </a:cubicBezTo>
                  <a:cubicBezTo>
                    <a:pt x="189" y="400"/>
                    <a:pt x="194" y="394"/>
                    <a:pt x="201" y="388"/>
                  </a:cubicBezTo>
                  <a:cubicBezTo>
                    <a:pt x="207" y="394"/>
                    <a:pt x="231" y="418"/>
                    <a:pt x="239" y="427"/>
                  </a:cubicBezTo>
                  <a:cubicBezTo>
                    <a:pt x="253" y="413"/>
                    <a:pt x="253" y="413"/>
                    <a:pt x="253" y="413"/>
                  </a:cubicBezTo>
                  <a:cubicBezTo>
                    <a:pt x="241" y="401"/>
                    <a:pt x="223" y="384"/>
                    <a:pt x="213" y="374"/>
                  </a:cubicBezTo>
                  <a:cubicBezTo>
                    <a:pt x="214" y="373"/>
                    <a:pt x="221" y="366"/>
                    <a:pt x="231" y="356"/>
                  </a:cubicBezTo>
                  <a:cubicBezTo>
                    <a:pt x="271" y="395"/>
                    <a:pt x="271" y="395"/>
                    <a:pt x="271" y="395"/>
                  </a:cubicBezTo>
                  <a:cubicBezTo>
                    <a:pt x="284" y="382"/>
                    <a:pt x="284" y="382"/>
                    <a:pt x="284" y="382"/>
                  </a:cubicBezTo>
                  <a:cubicBezTo>
                    <a:pt x="245" y="342"/>
                    <a:pt x="245" y="342"/>
                    <a:pt x="245" y="342"/>
                  </a:cubicBezTo>
                  <a:cubicBezTo>
                    <a:pt x="250" y="337"/>
                    <a:pt x="255" y="332"/>
                    <a:pt x="261" y="327"/>
                  </a:cubicBezTo>
                  <a:cubicBezTo>
                    <a:pt x="300" y="366"/>
                    <a:pt x="300" y="366"/>
                    <a:pt x="300" y="366"/>
                  </a:cubicBezTo>
                  <a:cubicBezTo>
                    <a:pt x="314" y="353"/>
                    <a:pt x="314" y="353"/>
                    <a:pt x="314" y="353"/>
                  </a:cubicBezTo>
                  <a:cubicBezTo>
                    <a:pt x="274" y="313"/>
                    <a:pt x="274" y="313"/>
                    <a:pt x="274" y="313"/>
                  </a:cubicBezTo>
                  <a:cubicBezTo>
                    <a:pt x="274" y="313"/>
                    <a:pt x="274" y="313"/>
                    <a:pt x="274" y="313"/>
                  </a:cubicBezTo>
                  <a:cubicBezTo>
                    <a:pt x="274" y="313"/>
                    <a:pt x="274" y="313"/>
                    <a:pt x="274" y="313"/>
                  </a:cubicBezTo>
                  <a:cubicBezTo>
                    <a:pt x="280" y="308"/>
                    <a:pt x="285" y="303"/>
                    <a:pt x="290" y="297"/>
                  </a:cubicBezTo>
                  <a:cubicBezTo>
                    <a:pt x="330" y="337"/>
                    <a:pt x="330" y="337"/>
                    <a:pt x="330" y="337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309" y="278"/>
                    <a:pt x="315" y="273"/>
                    <a:pt x="320" y="268"/>
                  </a:cubicBezTo>
                  <a:cubicBezTo>
                    <a:pt x="385" y="333"/>
                    <a:pt x="385" y="333"/>
                    <a:pt x="385" y="333"/>
                  </a:cubicBezTo>
                  <a:cubicBezTo>
                    <a:pt x="399" y="320"/>
                    <a:pt x="399" y="320"/>
                    <a:pt x="399" y="320"/>
                  </a:cubicBezTo>
                  <a:cubicBezTo>
                    <a:pt x="334" y="254"/>
                    <a:pt x="334" y="254"/>
                    <a:pt x="334" y="254"/>
                  </a:cubicBezTo>
                  <a:cubicBezTo>
                    <a:pt x="347" y="241"/>
                    <a:pt x="356" y="232"/>
                    <a:pt x="356" y="232"/>
                  </a:cubicBezTo>
                  <a:cubicBezTo>
                    <a:pt x="357" y="233"/>
                    <a:pt x="384" y="260"/>
                    <a:pt x="395" y="271"/>
                  </a:cubicBezTo>
                  <a:cubicBezTo>
                    <a:pt x="409" y="257"/>
                    <a:pt x="409" y="257"/>
                    <a:pt x="409" y="257"/>
                  </a:cubicBezTo>
                  <a:cubicBezTo>
                    <a:pt x="396" y="245"/>
                    <a:pt x="379" y="228"/>
                    <a:pt x="370" y="219"/>
                  </a:cubicBezTo>
                  <a:cubicBezTo>
                    <a:pt x="376" y="213"/>
                    <a:pt x="382" y="207"/>
                    <a:pt x="388" y="201"/>
                  </a:cubicBezTo>
                  <a:cubicBezTo>
                    <a:pt x="398" y="211"/>
                    <a:pt x="426" y="240"/>
                    <a:pt x="426" y="240"/>
                  </a:cubicBezTo>
                  <a:cubicBezTo>
                    <a:pt x="440" y="226"/>
                    <a:pt x="440" y="226"/>
                    <a:pt x="440" y="226"/>
                  </a:cubicBezTo>
                  <a:cubicBezTo>
                    <a:pt x="400" y="188"/>
                    <a:pt x="400" y="188"/>
                    <a:pt x="400" y="188"/>
                  </a:cubicBezTo>
                  <a:cubicBezTo>
                    <a:pt x="417" y="170"/>
                    <a:pt x="417" y="170"/>
                    <a:pt x="417" y="170"/>
                  </a:cubicBezTo>
                  <a:cubicBezTo>
                    <a:pt x="417" y="170"/>
                    <a:pt x="420" y="172"/>
                    <a:pt x="421" y="173"/>
                  </a:cubicBezTo>
                  <a:cubicBezTo>
                    <a:pt x="429" y="181"/>
                    <a:pt x="457" y="209"/>
                    <a:pt x="457" y="209"/>
                  </a:cubicBezTo>
                  <a:cubicBezTo>
                    <a:pt x="471" y="195"/>
                    <a:pt x="471" y="195"/>
                    <a:pt x="471" y="195"/>
                  </a:cubicBezTo>
                  <a:cubicBezTo>
                    <a:pt x="432" y="156"/>
                    <a:pt x="432" y="156"/>
                    <a:pt x="432" y="156"/>
                  </a:cubicBezTo>
                  <a:cubicBezTo>
                    <a:pt x="449" y="139"/>
                    <a:pt x="449" y="139"/>
                    <a:pt x="449" y="139"/>
                  </a:cubicBezTo>
                  <a:cubicBezTo>
                    <a:pt x="489" y="178"/>
                    <a:pt x="489" y="178"/>
                    <a:pt x="489" y="178"/>
                  </a:cubicBezTo>
                  <a:cubicBezTo>
                    <a:pt x="502" y="164"/>
                    <a:pt x="502" y="164"/>
                    <a:pt x="502" y="164"/>
                  </a:cubicBezTo>
                  <a:cubicBezTo>
                    <a:pt x="478" y="140"/>
                    <a:pt x="478" y="140"/>
                    <a:pt x="478" y="140"/>
                  </a:cubicBezTo>
                  <a:cubicBezTo>
                    <a:pt x="473" y="135"/>
                    <a:pt x="463" y="125"/>
                    <a:pt x="463" y="125"/>
                  </a:cubicBezTo>
                  <a:cubicBezTo>
                    <a:pt x="481" y="107"/>
                    <a:pt x="481" y="107"/>
                    <a:pt x="481" y="107"/>
                  </a:cubicBezTo>
                  <a:cubicBezTo>
                    <a:pt x="481" y="107"/>
                    <a:pt x="500" y="127"/>
                    <a:pt x="508" y="135"/>
                  </a:cubicBezTo>
                  <a:cubicBezTo>
                    <a:pt x="520" y="147"/>
                    <a:pt x="544" y="170"/>
                    <a:pt x="544" y="170"/>
                  </a:cubicBezTo>
                  <a:cubicBezTo>
                    <a:pt x="547" y="173"/>
                    <a:pt x="547" y="173"/>
                    <a:pt x="547" y="173"/>
                  </a:cubicBezTo>
                  <a:cubicBezTo>
                    <a:pt x="561" y="160"/>
                    <a:pt x="561" y="160"/>
                    <a:pt x="561" y="160"/>
                  </a:cubicBezTo>
                  <a:cubicBezTo>
                    <a:pt x="495" y="94"/>
                    <a:pt x="495" y="94"/>
                    <a:pt x="495" y="94"/>
                  </a:cubicBezTo>
                  <a:cubicBezTo>
                    <a:pt x="561" y="28"/>
                    <a:pt x="561" y="28"/>
                    <a:pt x="561" y="28"/>
                  </a:cubicBezTo>
                  <a:cubicBezTo>
                    <a:pt x="575" y="42"/>
                    <a:pt x="575" y="42"/>
                    <a:pt x="575" y="42"/>
                  </a:cubicBezTo>
                  <a:cubicBezTo>
                    <a:pt x="661" y="129"/>
                    <a:pt x="661" y="129"/>
                    <a:pt x="661" y="129"/>
                  </a:cubicBezTo>
                  <a:cubicBezTo>
                    <a:pt x="661" y="129"/>
                    <a:pt x="337" y="453"/>
                    <a:pt x="336" y="4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90">
              <a:extLst>
                <a:ext uri="{FF2B5EF4-FFF2-40B4-BE49-F238E27FC236}">
                  <a16:creationId xmlns:a16="http://schemas.microsoft.com/office/drawing/2014/main" id="{C86E285A-A6B6-46F9-BF31-282812A7DEB1}"/>
                </a:ext>
              </a:extLst>
            </p:cNvPr>
            <p:cNvGrpSpPr/>
            <p:nvPr/>
          </p:nvGrpSpPr>
          <p:grpSpPr>
            <a:xfrm>
              <a:off x="3643638" y="3459163"/>
              <a:ext cx="2108200" cy="2227126"/>
              <a:chOff x="3643638" y="3459163"/>
              <a:chExt cx="2108200" cy="2227126"/>
            </a:xfrm>
            <a:grpFill/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A319F96-E980-49E3-9535-247B71393D57}"/>
                  </a:ext>
                </a:extLst>
              </p:cNvPr>
              <p:cNvSpPr/>
              <p:nvPr/>
            </p:nvSpPr>
            <p:spPr>
              <a:xfrm rot="2700000">
                <a:off x="3841095" y="4474516"/>
                <a:ext cx="2026170" cy="397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Freeform 15">
                <a:extLst>
                  <a:ext uri="{FF2B5EF4-FFF2-40B4-BE49-F238E27FC236}">
                    <a16:creationId xmlns:a16="http://schemas.microsoft.com/office/drawing/2014/main" id="{4EAE30C2-EC6D-4778-B1B0-CC01C11474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3638" y="3459163"/>
                <a:ext cx="2108200" cy="2162175"/>
              </a:xfrm>
              <a:custGeom>
                <a:avLst/>
                <a:gdLst>
                  <a:gd name="T0" fmla="*/ 54 w 663"/>
                  <a:gd name="T1" fmla="*/ 111 h 679"/>
                  <a:gd name="T2" fmla="*/ 93 w 663"/>
                  <a:gd name="T3" fmla="*/ 193 h 679"/>
                  <a:gd name="T4" fmla="*/ 102 w 663"/>
                  <a:gd name="T5" fmla="*/ 211 h 679"/>
                  <a:gd name="T6" fmla="*/ 514 w 663"/>
                  <a:gd name="T7" fmla="*/ 623 h 679"/>
                  <a:gd name="T8" fmla="*/ 592 w 663"/>
                  <a:gd name="T9" fmla="*/ 649 h 679"/>
                  <a:gd name="T10" fmla="*/ 644 w 663"/>
                  <a:gd name="T11" fmla="*/ 597 h 679"/>
                  <a:gd name="T12" fmla="*/ 645 w 663"/>
                  <a:gd name="T13" fmla="*/ 535 h 679"/>
                  <a:gd name="T14" fmla="*/ 217 w 663"/>
                  <a:gd name="T15" fmla="*/ 107 h 679"/>
                  <a:gd name="T16" fmla="*/ 207 w 663"/>
                  <a:gd name="T17" fmla="*/ 99 h 679"/>
                  <a:gd name="T18" fmla="*/ 188 w 663"/>
                  <a:gd name="T19" fmla="*/ 89 h 679"/>
                  <a:gd name="T20" fmla="*/ 124 w 663"/>
                  <a:gd name="T21" fmla="*/ 59 h 679"/>
                  <a:gd name="T22" fmla="*/ 61 w 663"/>
                  <a:gd name="T23" fmla="*/ 29 h 679"/>
                  <a:gd name="T24" fmla="*/ 4 w 663"/>
                  <a:gd name="T25" fmla="*/ 1 h 679"/>
                  <a:gd name="T26" fmla="*/ 0 w 663"/>
                  <a:gd name="T27" fmla="*/ 0 h 679"/>
                  <a:gd name="T28" fmla="*/ 33 w 663"/>
                  <a:gd name="T29" fmla="*/ 68 h 679"/>
                  <a:gd name="T30" fmla="*/ 54 w 663"/>
                  <a:gd name="T31" fmla="*/ 111 h 679"/>
                  <a:gd name="T32" fmla="*/ 579 w 663"/>
                  <a:gd name="T33" fmla="*/ 499 h 679"/>
                  <a:gd name="T34" fmla="*/ 629 w 663"/>
                  <a:gd name="T35" fmla="*/ 550 h 679"/>
                  <a:gd name="T36" fmla="*/ 630 w 663"/>
                  <a:gd name="T37" fmla="*/ 582 h 679"/>
                  <a:gd name="T38" fmla="*/ 582 w 663"/>
                  <a:gd name="T39" fmla="*/ 629 h 679"/>
                  <a:gd name="T40" fmla="*/ 552 w 663"/>
                  <a:gd name="T41" fmla="*/ 630 h 679"/>
                  <a:gd name="T42" fmla="*/ 487 w 663"/>
                  <a:gd name="T43" fmla="*/ 565 h 679"/>
                  <a:gd name="T44" fmla="*/ 485 w 663"/>
                  <a:gd name="T45" fmla="*/ 563 h 679"/>
                  <a:gd name="T46" fmla="*/ 563 w 663"/>
                  <a:gd name="T47" fmla="*/ 484 h 679"/>
                  <a:gd name="T48" fmla="*/ 579 w 663"/>
                  <a:gd name="T49" fmla="*/ 499 h 679"/>
                  <a:gd name="T50" fmla="*/ 189 w 663"/>
                  <a:gd name="T51" fmla="*/ 140 h 679"/>
                  <a:gd name="T52" fmla="*/ 202 w 663"/>
                  <a:gd name="T53" fmla="*/ 141 h 679"/>
                  <a:gd name="T54" fmla="*/ 295 w 663"/>
                  <a:gd name="T55" fmla="*/ 234 h 679"/>
                  <a:gd name="T56" fmla="*/ 531 w 663"/>
                  <a:gd name="T57" fmla="*/ 471 h 679"/>
                  <a:gd name="T58" fmla="*/ 530 w 663"/>
                  <a:gd name="T59" fmla="*/ 482 h 679"/>
                  <a:gd name="T60" fmla="*/ 519 w 663"/>
                  <a:gd name="T61" fmla="*/ 482 h 679"/>
                  <a:gd name="T62" fmla="*/ 475 w 663"/>
                  <a:gd name="T63" fmla="*/ 438 h 679"/>
                  <a:gd name="T64" fmla="*/ 350 w 663"/>
                  <a:gd name="T65" fmla="*/ 312 h 679"/>
                  <a:gd name="T66" fmla="*/ 201 w 663"/>
                  <a:gd name="T67" fmla="*/ 164 h 679"/>
                  <a:gd name="T68" fmla="*/ 190 w 663"/>
                  <a:gd name="T69" fmla="*/ 153 h 679"/>
                  <a:gd name="T70" fmla="*/ 189 w 663"/>
                  <a:gd name="T71" fmla="*/ 140 h 679"/>
                  <a:gd name="T72" fmla="*/ 208 w 663"/>
                  <a:gd name="T73" fmla="*/ 244 h 679"/>
                  <a:gd name="T74" fmla="*/ 348 w 663"/>
                  <a:gd name="T75" fmla="*/ 383 h 679"/>
                  <a:gd name="T76" fmla="*/ 481 w 663"/>
                  <a:gd name="T77" fmla="*/ 517 h 679"/>
                  <a:gd name="T78" fmla="*/ 481 w 663"/>
                  <a:gd name="T79" fmla="*/ 531 h 679"/>
                  <a:gd name="T80" fmla="*/ 469 w 663"/>
                  <a:gd name="T81" fmla="*/ 528 h 679"/>
                  <a:gd name="T82" fmla="*/ 409 w 663"/>
                  <a:gd name="T83" fmla="*/ 468 h 679"/>
                  <a:gd name="T84" fmla="*/ 221 w 663"/>
                  <a:gd name="T85" fmla="*/ 280 h 679"/>
                  <a:gd name="T86" fmla="*/ 140 w 663"/>
                  <a:gd name="T87" fmla="*/ 199 h 679"/>
                  <a:gd name="T88" fmla="*/ 141 w 663"/>
                  <a:gd name="T89" fmla="*/ 184 h 679"/>
                  <a:gd name="T90" fmla="*/ 150 w 663"/>
                  <a:gd name="T91" fmla="*/ 186 h 679"/>
                  <a:gd name="T92" fmla="*/ 208 w 663"/>
                  <a:gd name="T93" fmla="*/ 244 h 679"/>
                  <a:gd name="T94" fmla="*/ 63 w 663"/>
                  <a:gd name="T95" fmla="*/ 86 h 679"/>
                  <a:gd name="T96" fmla="*/ 87 w 663"/>
                  <a:gd name="T97" fmla="*/ 62 h 679"/>
                  <a:gd name="T98" fmla="*/ 94 w 663"/>
                  <a:gd name="T99" fmla="*/ 61 h 679"/>
                  <a:gd name="T100" fmla="*/ 163 w 663"/>
                  <a:gd name="T101" fmla="*/ 94 h 679"/>
                  <a:gd name="T102" fmla="*/ 175 w 663"/>
                  <a:gd name="T103" fmla="*/ 100 h 679"/>
                  <a:gd name="T104" fmla="*/ 152 w 663"/>
                  <a:gd name="T105" fmla="*/ 107 h 679"/>
                  <a:gd name="T106" fmla="*/ 143 w 663"/>
                  <a:gd name="T107" fmla="*/ 142 h 679"/>
                  <a:gd name="T108" fmla="*/ 109 w 663"/>
                  <a:gd name="T109" fmla="*/ 152 h 679"/>
                  <a:gd name="T110" fmla="*/ 101 w 663"/>
                  <a:gd name="T111" fmla="*/ 175 h 679"/>
                  <a:gd name="T112" fmla="*/ 93 w 663"/>
                  <a:gd name="T113" fmla="*/ 158 h 679"/>
                  <a:gd name="T114" fmla="*/ 62 w 663"/>
                  <a:gd name="T115" fmla="*/ 94 h 679"/>
                  <a:gd name="T116" fmla="*/ 63 w 663"/>
                  <a:gd name="T117" fmla="*/ 86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3" h="679">
                    <a:moveTo>
                      <a:pt x="54" y="111"/>
                    </a:moveTo>
                    <a:cubicBezTo>
                      <a:pt x="67" y="138"/>
                      <a:pt x="80" y="166"/>
                      <a:pt x="93" y="193"/>
                    </a:cubicBezTo>
                    <a:cubicBezTo>
                      <a:pt x="96" y="199"/>
                      <a:pt x="98" y="206"/>
                      <a:pt x="102" y="211"/>
                    </a:cubicBezTo>
                    <a:cubicBezTo>
                      <a:pt x="130" y="239"/>
                      <a:pt x="457" y="564"/>
                      <a:pt x="514" y="623"/>
                    </a:cubicBezTo>
                    <a:cubicBezTo>
                      <a:pt x="531" y="640"/>
                      <a:pt x="558" y="679"/>
                      <a:pt x="592" y="649"/>
                    </a:cubicBezTo>
                    <a:cubicBezTo>
                      <a:pt x="593" y="649"/>
                      <a:pt x="639" y="602"/>
                      <a:pt x="644" y="597"/>
                    </a:cubicBezTo>
                    <a:cubicBezTo>
                      <a:pt x="663" y="581"/>
                      <a:pt x="662" y="552"/>
                      <a:pt x="645" y="535"/>
                    </a:cubicBezTo>
                    <a:cubicBezTo>
                      <a:pt x="590" y="480"/>
                      <a:pt x="250" y="140"/>
                      <a:pt x="217" y="107"/>
                    </a:cubicBezTo>
                    <a:cubicBezTo>
                      <a:pt x="214" y="104"/>
                      <a:pt x="211" y="101"/>
                      <a:pt x="207" y="99"/>
                    </a:cubicBezTo>
                    <a:cubicBezTo>
                      <a:pt x="201" y="95"/>
                      <a:pt x="194" y="93"/>
                      <a:pt x="188" y="89"/>
                    </a:cubicBezTo>
                    <a:cubicBezTo>
                      <a:pt x="166" y="79"/>
                      <a:pt x="145" y="69"/>
                      <a:pt x="124" y="59"/>
                    </a:cubicBezTo>
                    <a:cubicBezTo>
                      <a:pt x="103" y="49"/>
                      <a:pt x="82" y="39"/>
                      <a:pt x="61" y="29"/>
                    </a:cubicBezTo>
                    <a:cubicBezTo>
                      <a:pt x="42" y="20"/>
                      <a:pt x="23" y="10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ubicBezTo>
                      <a:pt x="11" y="23"/>
                      <a:pt x="22" y="46"/>
                      <a:pt x="33" y="68"/>
                    </a:cubicBezTo>
                    <a:cubicBezTo>
                      <a:pt x="40" y="82"/>
                      <a:pt x="47" y="96"/>
                      <a:pt x="54" y="111"/>
                    </a:cubicBezTo>
                    <a:close/>
                    <a:moveTo>
                      <a:pt x="579" y="499"/>
                    </a:moveTo>
                    <a:cubicBezTo>
                      <a:pt x="596" y="516"/>
                      <a:pt x="613" y="533"/>
                      <a:pt x="629" y="550"/>
                    </a:cubicBezTo>
                    <a:cubicBezTo>
                      <a:pt x="640" y="560"/>
                      <a:pt x="640" y="572"/>
                      <a:pt x="630" y="582"/>
                    </a:cubicBezTo>
                    <a:cubicBezTo>
                      <a:pt x="614" y="598"/>
                      <a:pt x="598" y="614"/>
                      <a:pt x="582" y="629"/>
                    </a:cubicBezTo>
                    <a:cubicBezTo>
                      <a:pt x="573" y="639"/>
                      <a:pt x="561" y="639"/>
                      <a:pt x="552" y="630"/>
                    </a:cubicBezTo>
                    <a:cubicBezTo>
                      <a:pt x="530" y="608"/>
                      <a:pt x="508" y="586"/>
                      <a:pt x="487" y="565"/>
                    </a:cubicBezTo>
                    <a:cubicBezTo>
                      <a:pt x="486" y="564"/>
                      <a:pt x="485" y="563"/>
                      <a:pt x="485" y="563"/>
                    </a:cubicBezTo>
                    <a:cubicBezTo>
                      <a:pt x="511" y="537"/>
                      <a:pt x="537" y="511"/>
                      <a:pt x="563" y="484"/>
                    </a:cubicBezTo>
                    <a:cubicBezTo>
                      <a:pt x="568" y="489"/>
                      <a:pt x="574" y="494"/>
                      <a:pt x="579" y="499"/>
                    </a:cubicBezTo>
                    <a:close/>
                    <a:moveTo>
                      <a:pt x="189" y="140"/>
                    </a:moveTo>
                    <a:cubicBezTo>
                      <a:pt x="192" y="137"/>
                      <a:pt x="198" y="137"/>
                      <a:pt x="202" y="141"/>
                    </a:cubicBezTo>
                    <a:cubicBezTo>
                      <a:pt x="233" y="172"/>
                      <a:pt x="264" y="203"/>
                      <a:pt x="295" y="234"/>
                    </a:cubicBezTo>
                    <a:cubicBezTo>
                      <a:pt x="365" y="304"/>
                      <a:pt x="528" y="466"/>
                      <a:pt x="531" y="471"/>
                    </a:cubicBezTo>
                    <a:cubicBezTo>
                      <a:pt x="534" y="475"/>
                      <a:pt x="533" y="479"/>
                      <a:pt x="530" y="482"/>
                    </a:cubicBezTo>
                    <a:cubicBezTo>
                      <a:pt x="527" y="485"/>
                      <a:pt x="522" y="485"/>
                      <a:pt x="519" y="482"/>
                    </a:cubicBezTo>
                    <a:cubicBezTo>
                      <a:pt x="475" y="438"/>
                      <a:pt x="475" y="438"/>
                      <a:pt x="475" y="438"/>
                    </a:cubicBezTo>
                    <a:cubicBezTo>
                      <a:pt x="350" y="312"/>
                      <a:pt x="350" y="312"/>
                      <a:pt x="350" y="312"/>
                    </a:cubicBezTo>
                    <a:cubicBezTo>
                      <a:pt x="201" y="164"/>
                      <a:pt x="201" y="164"/>
                      <a:pt x="201" y="164"/>
                    </a:cubicBezTo>
                    <a:cubicBezTo>
                      <a:pt x="201" y="164"/>
                      <a:pt x="194" y="157"/>
                      <a:pt x="190" y="153"/>
                    </a:cubicBezTo>
                    <a:cubicBezTo>
                      <a:pt x="186" y="148"/>
                      <a:pt x="185" y="144"/>
                      <a:pt x="189" y="140"/>
                    </a:cubicBezTo>
                    <a:close/>
                    <a:moveTo>
                      <a:pt x="208" y="244"/>
                    </a:moveTo>
                    <a:cubicBezTo>
                      <a:pt x="255" y="290"/>
                      <a:pt x="301" y="337"/>
                      <a:pt x="348" y="383"/>
                    </a:cubicBezTo>
                    <a:cubicBezTo>
                      <a:pt x="383" y="418"/>
                      <a:pt x="476" y="511"/>
                      <a:pt x="481" y="517"/>
                    </a:cubicBezTo>
                    <a:cubicBezTo>
                      <a:pt x="486" y="522"/>
                      <a:pt x="486" y="527"/>
                      <a:pt x="481" y="531"/>
                    </a:cubicBezTo>
                    <a:cubicBezTo>
                      <a:pt x="477" y="533"/>
                      <a:pt x="473" y="532"/>
                      <a:pt x="469" y="528"/>
                    </a:cubicBezTo>
                    <a:cubicBezTo>
                      <a:pt x="449" y="508"/>
                      <a:pt x="429" y="488"/>
                      <a:pt x="409" y="468"/>
                    </a:cubicBezTo>
                    <a:cubicBezTo>
                      <a:pt x="346" y="405"/>
                      <a:pt x="284" y="343"/>
                      <a:pt x="221" y="280"/>
                    </a:cubicBezTo>
                    <a:cubicBezTo>
                      <a:pt x="194" y="253"/>
                      <a:pt x="167" y="226"/>
                      <a:pt x="140" y="199"/>
                    </a:cubicBezTo>
                    <a:cubicBezTo>
                      <a:pt x="134" y="193"/>
                      <a:pt x="134" y="186"/>
                      <a:pt x="141" y="184"/>
                    </a:cubicBezTo>
                    <a:cubicBezTo>
                      <a:pt x="145" y="182"/>
                      <a:pt x="148" y="184"/>
                      <a:pt x="150" y="186"/>
                    </a:cubicBezTo>
                    <a:cubicBezTo>
                      <a:pt x="170" y="205"/>
                      <a:pt x="189" y="224"/>
                      <a:pt x="208" y="244"/>
                    </a:cubicBezTo>
                    <a:close/>
                    <a:moveTo>
                      <a:pt x="63" y="86"/>
                    </a:moveTo>
                    <a:cubicBezTo>
                      <a:pt x="72" y="79"/>
                      <a:pt x="79" y="70"/>
                      <a:pt x="87" y="62"/>
                    </a:cubicBezTo>
                    <a:cubicBezTo>
                      <a:pt x="89" y="60"/>
                      <a:pt x="91" y="60"/>
                      <a:pt x="94" y="61"/>
                    </a:cubicBezTo>
                    <a:cubicBezTo>
                      <a:pt x="117" y="72"/>
                      <a:pt x="140" y="83"/>
                      <a:pt x="163" y="94"/>
                    </a:cubicBezTo>
                    <a:cubicBezTo>
                      <a:pt x="167" y="96"/>
                      <a:pt x="171" y="98"/>
                      <a:pt x="175" y="100"/>
                    </a:cubicBezTo>
                    <a:cubicBezTo>
                      <a:pt x="172" y="105"/>
                      <a:pt x="172" y="105"/>
                      <a:pt x="152" y="107"/>
                    </a:cubicBezTo>
                    <a:cubicBezTo>
                      <a:pt x="155" y="120"/>
                      <a:pt x="153" y="132"/>
                      <a:pt x="143" y="142"/>
                    </a:cubicBezTo>
                    <a:cubicBezTo>
                      <a:pt x="134" y="151"/>
                      <a:pt x="122" y="154"/>
                      <a:pt x="109" y="152"/>
                    </a:cubicBezTo>
                    <a:cubicBezTo>
                      <a:pt x="107" y="159"/>
                      <a:pt x="109" y="168"/>
                      <a:pt x="101" y="175"/>
                    </a:cubicBezTo>
                    <a:cubicBezTo>
                      <a:pt x="98" y="169"/>
                      <a:pt x="96" y="164"/>
                      <a:pt x="93" y="158"/>
                    </a:cubicBezTo>
                    <a:cubicBezTo>
                      <a:pt x="83" y="137"/>
                      <a:pt x="72" y="116"/>
                      <a:pt x="62" y="94"/>
                    </a:cubicBezTo>
                    <a:cubicBezTo>
                      <a:pt x="61" y="91"/>
                      <a:pt x="60" y="89"/>
                      <a:pt x="63" y="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42" name="41 Metin kutusu"/>
          <p:cNvSpPr txBox="1"/>
          <p:nvPr/>
        </p:nvSpPr>
        <p:spPr>
          <a:xfrm>
            <a:off x="1737488" y="185736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tr-TR"/>
          </a:p>
        </p:txBody>
      </p:sp>
      <p:sp>
        <p:nvSpPr>
          <p:cNvPr id="38" name="37 Metin kutusu"/>
          <p:cNvSpPr txBox="1"/>
          <p:nvPr/>
        </p:nvSpPr>
        <p:spPr>
          <a:xfrm>
            <a:off x="892219" y="4868922"/>
            <a:ext cx="3397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Konular maçtan </a:t>
            </a:r>
            <a:r>
              <a:rPr lang="tr-TR" sz="2400" b="1" dirty="0"/>
              <a:t>birkaç hafta öncesinde </a:t>
            </a:r>
            <a:r>
              <a:rPr lang="tr-TR" sz="2400" dirty="0"/>
              <a:t>verilir.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8105650" y="4868922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Konular maçtan </a:t>
            </a:r>
            <a:r>
              <a:rPr lang="tr-TR" sz="2400" b="1" dirty="0"/>
              <a:t>15 dakika önce </a:t>
            </a:r>
            <a:r>
              <a:rPr lang="tr-TR" sz="2400" dirty="0"/>
              <a:t>verilir.</a:t>
            </a:r>
          </a:p>
          <a:p>
            <a:pPr>
              <a:buFont typeface="Arial" pitchFamily="34" charset="0"/>
              <a:buChar char="•"/>
            </a:pPr>
            <a:endParaRPr lang="tr-TR" sz="2400" dirty="0"/>
          </a:p>
        </p:txBody>
      </p:sp>
      <p:pic>
        <p:nvPicPr>
          <p:cNvPr id="41" name="40 Resim" descr="logo MH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866" y="214290"/>
            <a:ext cx="880233" cy="605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F5792FE-C98B-4245-9146-AE60682504F9}"/>
              </a:ext>
            </a:extLst>
          </p:cNvPr>
          <p:cNvSpPr txBox="1"/>
          <p:nvPr/>
        </p:nvSpPr>
        <p:spPr>
          <a:xfrm>
            <a:off x="4598052" y="298896"/>
            <a:ext cx="964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aiandra GD" pitchFamily="34" charset="0"/>
                <a:ea typeface="Noto Sans" panose="020B0502040504020204" pitchFamily="34"/>
                <a:cs typeface="Noto Sans" panose="020B0502040504020204" pitchFamily="34"/>
              </a:rPr>
              <a:t>vs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aiandra GD" pitchFamily="34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2219" y="1428736"/>
            <a:ext cx="3258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tr-TR" sz="2400" dirty="0"/>
              <a:t>Bir maçta Hükümet ve Muhalefet olmak üzere </a:t>
            </a:r>
            <a:r>
              <a:rPr lang="tr-TR" sz="2400" b="1" dirty="0"/>
              <a:t>2 takım </a:t>
            </a:r>
            <a:r>
              <a:rPr lang="tr-TR" sz="2400" dirty="0"/>
              <a:t>bulunur.</a:t>
            </a:r>
          </a:p>
          <a:p>
            <a:endParaRPr lang="tr-TR" sz="24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848728" y="3233018"/>
            <a:ext cx="3349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Her takım 3 asil 1 yedek</a:t>
            </a:r>
          </a:p>
          <a:p>
            <a:r>
              <a:rPr lang="tr-TR" sz="2400" b="1" dirty="0"/>
              <a:t>4 konuşmacıdan </a:t>
            </a:r>
            <a:r>
              <a:rPr lang="tr-TR" sz="2400" dirty="0"/>
              <a:t>oluşur.</a:t>
            </a:r>
          </a:p>
          <a:p>
            <a:endParaRPr lang="tr-TR" sz="24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7975755" y="1428736"/>
            <a:ext cx="42146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Bir maçta Hükümet ve Muhalefet kanatları, her kanatta  ikişer takım olmak üzere </a:t>
            </a:r>
            <a:r>
              <a:rPr lang="tr-TR" sz="2400" b="1" dirty="0"/>
              <a:t>4 takım </a:t>
            </a:r>
            <a:r>
              <a:rPr lang="tr-TR" sz="2400" dirty="0"/>
              <a:t>bulunur.</a:t>
            </a:r>
          </a:p>
          <a:p>
            <a:endParaRPr lang="tr-TR" sz="240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8039085" y="3331809"/>
            <a:ext cx="4151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Her takım </a:t>
            </a:r>
            <a:r>
              <a:rPr lang="tr-TR" sz="2400" b="1" dirty="0"/>
              <a:t>2 konuşmacıdan </a:t>
            </a:r>
            <a:r>
              <a:rPr lang="tr-TR" sz="2400" dirty="0"/>
              <a:t>oluşur.</a:t>
            </a:r>
          </a:p>
          <a:p>
            <a:endParaRPr lang="tr-TR" sz="2400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1059376" y="298896"/>
            <a:ext cx="3457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Maiandra GD" pitchFamily="34" charset="0"/>
                <a:ea typeface="Noto Sans" panose="020B0502040504020204" pitchFamily="34"/>
                <a:cs typeface="Noto Sans" panose="020B0502040504020204" pitchFamily="34"/>
              </a:rPr>
              <a:t>Lise Münazara</a:t>
            </a:r>
            <a:endParaRPr lang="tr-TR" sz="4000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5666578" y="312648"/>
            <a:ext cx="525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Maiandra GD" pitchFamily="34" charset="0"/>
                <a:ea typeface="Noto Sans" panose="020B0502040504020204" pitchFamily="34"/>
                <a:cs typeface="Noto Sans" panose="020B0502040504020204" pitchFamily="34"/>
              </a:rPr>
              <a:t>Parlamenter Münazara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55158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86" grpId="0" animBg="1"/>
      <p:bldP spid="38" grpId="0"/>
      <p:bldP spid="39" grpId="0"/>
      <p:bldP spid="8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B4E2F73F-7F4C-4F31-BE03-8B5F2DEA5158}"/>
              </a:ext>
            </a:extLst>
          </p:cNvPr>
          <p:cNvSpPr>
            <a:spLocks/>
          </p:cNvSpPr>
          <p:nvPr/>
        </p:nvSpPr>
        <p:spPr bwMode="auto">
          <a:xfrm>
            <a:off x="3952066" y="1428736"/>
            <a:ext cx="1547745" cy="4142582"/>
          </a:xfrm>
          <a:custGeom>
            <a:avLst/>
            <a:gdLst>
              <a:gd name="T0" fmla="*/ 1949 w 1985"/>
              <a:gd name="T1" fmla="*/ 157 h 4526"/>
              <a:gd name="T2" fmla="*/ 1895 w 1985"/>
              <a:gd name="T3" fmla="*/ 86 h 4526"/>
              <a:gd name="T4" fmla="*/ 1649 w 1985"/>
              <a:gd name="T5" fmla="*/ 0 h 4526"/>
              <a:gd name="T6" fmla="*/ 1591 w 1985"/>
              <a:gd name="T7" fmla="*/ 6 h 4526"/>
              <a:gd name="T8" fmla="*/ 1551 w 1985"/>
              <a:gd name="T9" fmla="*/ 18 h 4526"/>
              <a:gd name="T10" fmla="*/ 1511 w 1985"/>
              <a:gd name="T11" fmla="*/ 35 h 4526"/>
              <a:gd name="T12" fmla="*/ 1474 w 1985"/>
              <a:gd name="T13" fmla="*/ 58 h 4526"/>
              <a:gd name="T14" fmla="*/ 1444 w 1985"/>
              <a:gd name="T15" fmla="*/ 83 h 4526"/>
              <a:gd name="T16" fmla="*/ 1413 w 1985"/>
              <a:gd name="T17" fmla="*/ 117 h 4526"/>
              <a:gd name="T18" fmla="*/ 1393 w 1985"/>
              <a:gd name="T19" fmla="*/ 147 h 4526"/>
              <a:gd name="T20" fmla="*/ 1372 w 1985"/>
              <a:gd name="T21" fmla="*/ 190 h 4526"/>
              <a:gd name="T22" fmla="*/ 1362 w 1985"/>
              <a:gd name="T23" fmla="*/ 221 h 4526"/>
              <a:gd name="T24" fmla="*/ 1352 w 1985"/>
              <a:gd name="T25" fmla="*/ 274 h 4526"/>
              <a:gd name="T26" fmla="*/ 511 w 1985"/>
              <a:gd name="T27" fmla="*/ 1010 h 4526"/>
              <a:gd name="T28" fmla="*/ 143 w 1985"/>
              <a:gd name="T29" fmla="*/ 1349 h 4526"/>
              <a:gd name="T30" fmla="*/ 369 w 1985"/>
              <a:gd name="T31" fmla="*/ 2012 h 4526"/>
              <a:gd name="T32" fmla="*/ 0 w 1985"/>
              <a:gd name="T33" fmla="*/ 2195 h 4526"/>
              <a:gd name="T34" fmla="*/ 71 w 1985"/>
              <a:gd name="T35" fmla="*/ 2915 h 4526"/>
              <a:gd name="T36" fmla="*/ 1212 w 1985"/>
              <a:gd name="T37" fmla="*/ 2000 h 4526"/>
              <a:gd name="T38" fmla="*/ 762 w 1985"/>
              <a:gd name="T39" fmla="*/ 2518 h 4526"/>
              <a:gd name="T40" fmla="*/ 664 w 1985"/>
              <a:gd name="T41" fmla="*/ 2599 h 4526"/>
              <a:gd name="T42" fmla="*/ 146 w 1985"/>
              <a:gd name="T43" fmla="*/ 3070 h 4526"/>
              <a:gd name="T44" fmla="*/ 609 w 1985"/>
              <a:gd name="T45" fmla="*/ 3657 h 4526"/>
              <a:gd name="T46" fmla="*/ 1256 w 1985"/>
              <a:gd name="T47" fmla="*/ 4257 h 4526"/>
              <a:gd name="T48" fmla="*/ 1410 w 1985"/>
              <a:gd name="T49" fmla="*/ 3833 h 4526"/>
              <a:gd name="T50" fmla="*/ 1623 w 1985"/>
              <a:gd name="T51" fmla="*/ 3490 h 4526"/>
              <a:gd name="T52" fmla="*/ 1478 w 1985"/>
              <a:gd name="T53" fmla="*/ 3902 h 4526"/>
              <a:gd name="T54" fmla="*/ 1353 w 1985"/>
              <a:gd name="T55" fmla="*/ 4264 h 4526"/>
              <a:gd name="T56" fmla="*/ 1985 w 1985"/>
              <a:gd name="T57" fmla="*/ 4228 h 4526"/>
              <a:gd name="T58" fmla="*/ 1985 w 1985"/>
              <a:gd name="T59" fmla="*/ 3779 h 4526"/>
              <a:gd name="T60" fmla="*/ 1985 w 1985"/>
              <a:gd name="T61" fmla="*/ 3451 h 4526"/>
              <a:gd name="T62" fmla="*/ 1985 w 1985"/>
              <a:gd name="T63" fmla="*/ 3213 h 4526"/>
              <a:gd name="T64" fmla="*/ 1082 w 1985"/>
              <a:gd name="T65" fmla="*/ 2987 h 4526"/>
              <a:gd name="T66" fmla="*/ 952 w 1985"/>
              <a:gd name="T67" fmla="*/ 3117 h 4526"/>
              <a:gd name="T68" fmla="*/ 823 w 1985"/>
              <a:gd name="T69" fmla="*/ 3197 h 4526"/>
              <a:gd name="T70" fmla="*/ 760 w 1985"/>
              <a:gd name="T71" fmla="*/ 3124 h 4526"/>
              <a:gd name="T72" fmla="*/ 1985 w 1985"/>
              <a:gd name="T73" fmla="*/ 2862 h 4526"/>
              <a:gd name="T74" fmla="*/ 1431 w 1985"/>
              <a:gd name="T75" fmla="*/ 1478 h 4526"/>
              <a:gd name="T76" fmla="*/ 1337 w 1985"/>
              <a:gd name="T77" fmla="*/ 1456 h 4526"/>
              <a:gd name="T78" fmla="*/ 806 w 1985"/>
              <a:gd name="T79" fmla="*/ 1179 h 4526"/>
              <a:gd name="T80" fmla="*/ 1170 w 1985"/>
              <a:gd name="T81" fmla="*/ 1239 h 4526"/>
              <a:gd name="T82" fmla="*/ 1985 w 1985"/>
              <a:gd name="T83" fmla="*/ 921 h 4526"/>
              <a:gd name="T84" fmla="*/ 1985 w 1985"/>
              <a:gd name="T85" fmla="*/ 299 h 4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85" h="4526">
                <a:moveTo>
                  <a:pt x="1983" y="268"/>
                </a:moveTo>
                <a:cubicBezTo>
                  <a:pt x="1982" y="256"/>
                  <a:pt x="1980" y="244"/>
                  <a:pt x="1977" y="232"/>
                </a:cubicBezTo>
                <a:cubicBezTo>
                  <a:pt x="1971" y="205"/>
                  <a:pt x="1961" y="180"/>
                  <a:pt x="1949" y="157"/>
                </a:cubicBezTo>
                <a:cubicBezTo>
                  <a:pt x="1944" y="149"/>
                  <a:pt x="1939" y="140"/>
                  <a:pt x="1934" y="132"/>
                </a:cubicBezTo>
                <a:cubicBezTo>
                  <a:pt x="1923" y="116"/>
                  <a:pt x="1911" y="102"/>
                  <a:pt x="1897" y="88"/>
                </a:cubicBezTo>
                <a:cubicBezTo>
                  <a:pt x="1897" y="88"/>
                  <a:pt x="1896" y="87"/>
                  <a:pt x="1895" y="86"/>
                </a:cubicBezTo>
                <a:cubicBezTo>
                  <a:pt x="1848" y="40"/>
                  <a:pt x="1786" y="9"/>
                  <a:pt x="1717" y="2"/>
                </a:cubicBezTo>
                <a:cubicBezTo>
                  <a:pt x="1707" y="1"/>
                  <a:pt x="1697" y="0"/>
                  <a:pt x="1687" y="0"/>
                </a:cubicBezTo>
                <a:cubicBezTo>
                  <a:pt x="1649" y="0"/>
                  <a:pt x="1649" y="0"/>
                  <a:pt x="1649" y="0"/>
                </a:cubicBezTo>
                <a:cubicBezTo>
                  <a:pt x="1639" y="0"/>
                  <a:pt x="1629" y="1"/>
                  <a:pt x="1620" y="2"/>
                </a:cubicBezTo>
                <a:cubicBezTo>
                  <a:pt x="1616" y="2"/>
                  <a:pt x="1613" y="3"/>
                  <a:pt x="1610" y="3"/>
                </a:cubicBezTo>
                <a:cubicBezTo>
                  <a:pt x="1603" y="4"/>
                  <a:pt x="1597" y="5"/>
                  <a:pt x="1591" y="6"/>
                </a:cubicBezTo>
                <a:cubicBezTo>
                  <a:pt x="1587" y="7"/>
                  <a:pt x="1583" y="8"/>
                  <a:pt x="1579" y="9"/>
                </a:cubicBezTo>
                <a:cubicBezTo>
                  <a:pt x="1574" y="11"/>
                  <a:pt x="1568" y="12"/>
                  <a:pt x="1563" y="13"/>
                </a:cubicBezTo>
                <a:cubicBezTo>
                  <a:pt x="1559" y="15"/>
                  <a:pt x="1555" y="16"/>
                  <a:pt x="1551" y="18"/>
                </a:cubicBezTo>
                <a:cubicBezTo>
                  <a:pt x="1546" y="19"/>
                  <a:pt x="1541" y="21"/>
                  <a:pt x="1536" y="23"/>
                </a:cubicBezTo>
                <a:cubicBezTo>
                  <a:pt x="1532" y="25"/>
                  <a:pt x="1528" y="27"/>
                  <a:pt x="1524" y="29"/>
                </a:cubicBezTo>
                <a:cubicBezTo>
                  <a:pt x="1519" y="31"/>
                  <a:pt x="1515" y="33"/>
                  <a:pt x="1511" y="35"/>
                </a:cubicBezTo>
                <a:cubicBezTo>
                  <a:pt x="1507" y="37"/>
                  <a:pt x="1502" y="40"/>
                  <a:pt x="1498" y="42"/>
                </a:cubicBezTo>
                <a:cubicBezTo>
                  <a:pt x="1494" y="44"/>
                  <a:pt x="1491" y="47"/>
                  <a:pt x="1487" y="49"/>
                </a:cubicBezTo>
                <a:cubicBezTo>
                  <a:pt x="1483" y="52"/>
                  <a:pt x="1479" y="55"/>
                  <a:pt x="1474" y="58"/>
                </a:cubicBezTo>
                <a:cubicBezTo>
                  <a:pt x="1471" y="60"/>
                  <a:pt x="1468" y="63"/>
                  <a:pt x="1465" y="65"/>
                </a:cubicBezTo>
                <a:cubicBezTo>
                  <a:pt x="1460" y="69"/>
                  <a:pt x="1456" y="72"/>
                  <a:pt x="1452" y="76"/>
                </a:cubicBezTo>
                <a:cubicBezTo>
                  <a:pt x="1449" y="78"/>
                  <a:pt x="1447" y="81"/>
                  <a:pt x="1444" y="83"/>
                </a:cubicBezTo>
                <a:cubicBezTo>
                  <a:pt x="1440" y="87"/>
                  <a:pt x="1436" y="91"/>
                  <a:pt x="1432" y="96"/>
                </a:cubicBezTo>
                <a:cubicBezTo>
                  <a:pt x="1430" y="98"/>
                  <a:pt x="1427" y="100"/>
                  <a:pt x="1425" y="103"/>
                </a:cubicBezTo>
                <a:cubicBezTo>
                  <a:pt x="1421" y="107"/>
                  <a:pt x="1417" y="112"/>
                  <a:pt x="1413" y="117"/>
                </a:cubicBezTo>
                <a:cubicBezTo>
                  <a:pt x="1412" y="119"/>
                  <a:pt x="1410" y="122"/>
                  <a:pt x="1408" y="124"/>
                </a:cubicBezTo>
                <a:cubicBezTo>
                  <a:pt x="1404" y="129"/>
                  <a:pt x="1401" y="135"/>
                  <a:pt x="1397" y="140"/>
                </a:cubicBezTo>
                <a:cubicBezTo>
                  <a:pt x="1396" y="142"/>
                  <a:pt x="1395" y="144"/>
                  <a:pt x="1393" y="147"/>
                </a:cubicBezTo>
                <a:cubicBezTo>
                  <a:pt x="1390" y="152"/>
                  <a:pt x="1386" y="158"/>
                  <a:pt x="1383" y="165"/>
                </a:cubicBezTo>
                <a:cubicBezTo>
                  <a:pt x="1382" y="167"/>
                  <a:pt x="1381" y="169"/>
                  <a:pt x="1380" y="170"/>
                </a:cubicBezTo>
                <a:cubicBezTo>
                  <a:pt x="1377" y="177"/>
                  <a:pt x="1374" y="184"/>
                  <a:pt x="1372" y="190"/>
                </a:cubicBezTo>
                <a:cubicBezTo>
                  <a:pt x="1371" y="192"/>
                  <a:pt x="1370" y="194"/>
                  <a:pt x="1370" y="195"/>
                </a:cubicBezTo>
                <a:cubicBezTo>
                  <a:pt x="1367" y="203"/>
                  <a:pt x="1365" y="210"/>
                  <a:pt x="1363" y="217"/>
                </a:cubicBezTo>
                <a:cubicBezTo>
                  <a:pt x="1362" y="219"/>
                  <a:pt x="1362" y="220"/>
                  <a:pt x="1362" y="221"/>
                </a:cubicBezTo>
                <a:cubicBezTo>
                  <a:pt x="1359" y="229"/>
                  <a:pt x="1358" y="237"/>
                  <a:pt x="1356" y="245"/>
                </a:cubicBezTo>
                <a:cubicBezTo>
                  <a:pt x="1356" y="246"/>
                  <a:pt x="1356" y="247"/>
                  <a:pt x="1356" y="247"/>
                </a:cubicBezTo>
                <a:cubicBezTo>
                  <a:pt x="1354" y="256"/>
                  <a:pt x="1353" y="265"/>
                  <a:pt x="1352" y="274"/>
                </a:cubicBezTo>
                <a:cubicBezTo>
                  <a:pt x="1304" y="262"/>
                  <a:pt x="1253" y="255"/>
                  <a:pt x="1202" y="255"/>
                </a:cubicBezTo>
                <a:cubicBezTo>
                  <a:pt x="824" y="255"/>
                  <a:pt x="517" y="592"/>
                  <a:pt x="510" y="1010"/>
                </a:cubicBezTo>
                <a:cubicBezTo>
                  <a:pt x="510" y="1010"/>
                  <a:pt x="510" y="1010"/>
                  <a:pt x="511" y="1010"/>
                </a:cubicBezTo>
                <a:cubicBezTo>
                  <a:pt x="510" y="1018"/>
                  <a:pt x="510" y="1026"/>
                  <a:pt x="510" y="1033"/>
                </a:cubicBezTo>
                <a:cubicBezTo>
                  <a:pt x="510" y="1058"/>
                  <a:pt x="511" y="1083"/>
                  <a:pt x="513" y="1107"/>
                </a:cubicBezTo>
                <a:cubicBezTo>
                  <a:pt x="354" y="1121"/>
                  <a:pt x="217" y="1215"/>
                  <a:pt x="143" y="1349"/>
                </a:cubicBezTo>
                <a:cubicBezTo>
                  <a:pt x="110" y="1417"/>
                  <a:pt x="91" y="1495"/>
                  <a:pt x="91" y="1577"/>
                </a:cubicBezTo>
                <a:cubicBezTo>
                  <a:pt x="91" y="1665"/>
                  <a:pt x="112" y="1747"/>
                  <a:pt x="149" y="1818"/>
                </a:cubicBezTo>
                <a:cubicBezTo>
                  <a:pt x="200" y="1904"/>
                  <a:pt x="277" y="1972"/>
                  <a:pt x="369" y="2012"/>
                </a:cubicBezTo>
                <a:cubicBezTo>
                  <a:pt x="369" y="2116"/>
                  <a:pt x="369" y="2116"/>
                  <a:pt x="369" y="2116"/>
                </a:cubicBezTo>
                <a:cubicBezTo>
                  <a:pt x="254" y="2076"/>
                  <a:pt x="156" y="2000"/>
                  <a:pt x="88" y="1903"/>
                </a:cubicBezTo>
                <a:cubicBezTo>
                  <a:pt x="33" y="1985"/>
                  <a:pt x="0" y="2085"/>
                  <a:pt x="0" y="2195"/>
                </a:cubicBezTo>
                <a:cubicBezTo>
                  <a:pt x="0" y="2319"/>
                  <a:pt x="42" y="2432"/>
                  <a:pt x="111" y="2519"/>
                </a:cubicBezTo>
                <a:cubicBezTo>
                  <a:pt x="72" y="2592"/>
                  <a:pt x="50" y="2676"/>
                  <a:pt x="50" y="2767"/>
                </a:cubicBezTo>
                <a:cubicBezTo>
                  <a:pt x="50" y="2819"/>
                  <a:pt x="57" y="2868"/>
                  <a:pt x="71" y="2915"/>
                </a:cubicBezTo>
                <a:cubicBezTo>
                  <a:pt x="139" y="2676"/>
                  <a:pt x="358" y="2500"/>
                  <a:pt x="619" y="2500"/>
                </a:cubicBezTo>
                <a:cubicBezTo>
                  <a:pt x="635" y="2500"/>
                  <a:pt x="651" y="2501"/>
                  <a:pt x="667" y="2503"/>
                </a:cubicBezTo>
                <a:cubicBezTo>
                  <a:pt x="699" y="2226"/>
                  <a:pt x="929" y="2010"/>
                  <a:pt x="1212" y="2000"/>
                </a:cubicBezTo>
                <a:cubicBezTo>
                  <a:pt x="1212" y="2096"/>
                  <a:pt x="1212" y="2096"/>
                  <a:pt x="1212" y="2096"/>
                </a:cubicBezTo>
                <a:cubicBezTo>
                  <a:pt x="977" y="2106"/>
                  <a:pt x="787" y="2287"/>
                  <a:pt x="762" y="2518"/>
                </a:cubicBezTo>
                <a:cubicBezTo>
                  <a:pt x="762" y="2518"/>
                  <a:pt x="762" y="2518"/>
                  <a:pt x="762" y="2518"/>
                </a:cubicBezTo>
                <a:cubicBezTo>
                  <a:pt x="760" y="2536"/>
                  <a:pt x="759" y="2553"/>
                  <a:pt x="759" y="2571"/>
                </a:cubicBezTo>
                <a:cubicBezTo>
                  <a:pt x="759" y="2587"/>
                  <a:pt x="760" y="2603"/>
                  <a:pt x="762" y="2619"/>
                </a:cubicBezTo>
                <a:cubicBezTo>
                  <a:pt x="730" y="2609"/>
                  <a:pt x="698" y="2602"/>
                  <a:pt x="664" y="2599"/>
                </a:cubicBezTo>
                <a:cubicBezTo>
                  <a:pt x="664" y="2599"/>
                  <a:pt x="664" y="2599"/>
                  <a:pt x="664" y="2599"/>
                </a:cubicBezTo>
                <a:cubicBezTo>
                  <a:pt x="649" y="2598"/>
                  <a:pt x="634" y="2597"/>
                  <a:pt x="619" y="2597"/>
                </a:cubicBezTo>
                <a:cubicBezTo>
                  <a:pt x="358" y="2597"/>
                  <a:pt x="146" y="2809"/>
                  <a:pt x="146" y="3070"/>
                </a:cubicBezTo>
                <a:cubicBezTo>
                  <a:pt x="146" y="3329"/>
                  <a:pt x="354" y="3539"/>
                  <a:pt x="612" y="3543"/>
                </a:cubicBezTo>
                <a:cubicBezTo>
                  <a:pt x="610" y="3568"/>
                  <a:pt x="608" y="3592"/>
                  <a:pt x="608" y="3618"/>
                </a:cubicBezTo>
                <a:cubicBezTo>
                  <a:pt x="608" y="3631"/>
                  <a:pt x="609" y="3644"/>
                  <a:pt x="609" y="3657"/>
                </a:cubicBezTo>
                <a:cubicBezTo>
                  <a:pt x="609" y="3661"/>
                  <a:pt x="609" y="3664"/>
                  <a:pt x="609" y="3668"/>
                </a:cubicBezTo>
                <a:cubicBezTo>
                  <a:pt x="609" y="3999"/>
                  <a:pt x="855" y="4267"/>
                  <a:pt x="1158" y="4267"/>
                </a:cubicBezTo>
                <a:cubicBezTo>
                  <a:pt x="1192" y="4267"/>
                  <a:pt x="1224" y="4264"/>
                  <a:pt x="1256" y="4257"/>
                </a:cubicBezTo>
                <a:cubicBezTo>
                  <a:pt x="1255" y="4246"/>
                  <a:pt x="1255" y="4235"/>
                  <a:pt x="1255" y="4224"/>
                </a:cubicBezTo>
                <a:cubicBezTo>
                  <a:pt x="1255" y="4073"/>
                  <a:pt x="1314" y="3935"/>
                  <a:pt x="1410" y="3833"/>
                </a:cubicBezTo>
                <a:cubicBezTo>
                  <a:pt x="1410" y="3833"/>
                  <a:pt x="1410" y="3833"/>
                  <a:pt x="1410" y="3833"/>
                </a:cubicBezTo>
                <a:cubicBezTo>
                  <a:pt x="1482" y="3751"/>
                  <a:pt x="1527" y="3643"/>
                  <a:pt x="1528" y="3524"/>
                </a:cubicBezTo>
                <a:cubicBezTo>
                  <a:pt x="1528" y="3512"/>
                  <a:pt x="1527" y="3501"/>
                  <a:pt x="1526" y="3489"/>
                </a:cubicBezTo>
                <a:cubicBezTo>
                  <a:pt x="1623" y="3490"/>
                  <a:pt x="1623" y="3490"/>
                  <a:pt x="1623" y="3490"/>
                </a:cubicBezTo>
                <a:cubicBezTo>
                  <a:pt x="1624" y="3501"/>
                  <a:pt x="1624" y="3513"/>
                  <a:pt x="1624" y="3525"/>
                </a:cubicBezTo>
                <a:cubicBezTo>
                  <a:pt x="1623" y="3670"/>
                  <a:pt x="1568" y="3802"/>
                  <a:pt x="1478" y="3902"/>
                </a:cubicBezTo>
                <a:cubicBezTo>
                  <a:pt x="1478" y="3902"/>
                  <a:pt x="1478" y="3902"/>
                  <a:pt x="1478" y="3902"/>
                </a:cubicBezTo>
                <a:cubicBezTo>
                  <a:pt x="1478" y="3902"/>
                  <a:pt x="1478" y="3902"/>
                  <a:pt x="1478" y="3902"/>
                </a:cubicBezTo>
                <a:cubicBezTo>
                  <a:pt x="1400" y="3987"/>
                  <a:pt x="1351" y="4099"/>
                  <a:pt x="1351" y="4224"/>
                </a:cubicBezTo>
                <a:cubicBezTo>
                  <a:pt x="1351" y="4237"/>
                  <a:pt x="1352" y="4251"/>
                  <a:pt x="1353" y="4264"/>
                </a:cubicBezTo>
                <a:cubicBezTo>
                  <a:pt x="1371" y="4411"/>
                  <a:pt x="1497" y="4526"/>
                  <a:pt x="1649" y="4526"/>
                </a:cubicBezTo>
                <a:cubicBezTo>
                  <a:pt x="1687" y="4526"/>
                  <a:pt x="1687" y="4526"/>
                  <a:pt x="1687" y="4526"/>
                </a:cubicBezTo>
                <a:cubicBezTo>
                  <a:pt x="1851" y="4526"/>
                  <a:pt x="1985" y="4392"/>
                  <a:pt x="1985" y="4228"/>
                </a:cubicBezTo>
                <a:cubicBezTo>
                  <a:pt x="1985" y="4213"/>
                  <a:pt x="1985" y="4213"/>
                  <a:pt x="1985" y="4213"/>
                </a:cubicBezTo>
                <a:cubicBezTo>
                  <a:pt x="1985" y="4079"/>
                  <a:pt x="1985" y="4079"/>
                  <a:pt x="1985" y="4079"/>
                </a:cubicBezTo>
                <a:cubicBezTo>
                  <a:pt x="1985" y="3779"/>
                  <a:pt x="1985" y="3779"/>
                  <a:pt x="1985" y="3779"/>
                </a:cubicBezTo>
                <a:cubicBezTo>
                  <a:pt x="1985" y="3677"/>
                  <a:pt x="1985" y="3677"/>
                  <a:pt x="1985" y="3677"/>
                </a:cubicBezTo>
                <a:cubicBezTo>
                  <a:pt x="1985" y="3501"/>
                  <a:pt x="1985" y="3501"/>
                  <a:pt x="1985" y="3501"/>
                </a:cubicBezTo>
                <a:cubicBezTo>
                  <a:pt x="1985" y="3451"/>
                  <a:pt x="1985" y="3451"/>
                  <a:pt x="1985" y="3451"/>
                </a:cubicBezTo>
                <a:cubicBezTo>
                  <a:pt x="1985" y="3218"/>
                  <a:pt x="1985" y="3218"/>
                  <a:pt x="1985" y="3218"/>
                </a:cubicBezTo>
                <a:cubicBezTo>
                  <a:pt x="1985" y="3217"/>
                  <a:pt x="1985" y="3216"/>
                  <a:pt x="1985" y="3215"/>
                </a:cubicBezTo>
                <a:cubicBezTo>
                  <a:pt x="1985" y="3214"/>
                  <a:pt x="1985" y="3214"/>
                  <a:pt x="1985" y="3213"/>
                </a:cubicBezTo>
                <a:cubicBezTo>
                  <a:pt x="1985" y="3149"/>
                  <a:pt x="1985" y="3149"/>
                  <a:pt x="1985" y="3149"/>
                </a:cubicBezTo>
                <a:cubicBezTo>
                  <a:pt x="1968" y="2903"/>
                  <a:pt x="1764" y="2708"/>
                  <a:pt x="1513" y="2708"/>
                </a:cubicBezTo>
                <a:cubicBezTo>
                  <a:pt x="1321" y="2708"/>
                  <a:pt x="1156" y="2823"/>
                  <a:pt x="1082" y="2987"/>
                </a:cubicBezTo>
                <a:cubicBezTo>
                  <a:pt x="1258" y="2971"/>
                  <a:pt x="1439" y="3037"/>
                  <a:pt x="1564" y="3180"/>
                </a:cubicBezTo>
                <a:cubicBezTo>
                  <a:pt x="1491" y="3244"/>
                  <a:pt x="1491" y="3244"/>
                  <a:pt x="1491" y="3244"/>
                </a:cubicBezTo>
                <a:cubicBezTo>
                  <a:pt x="1354" y="3086"/>
                  <a:pt x="1135" y="3041"/>
                  <a:pt x="952" y="3117"/>
                </a:cubicBezTo>
                <a:cubicBezTo>
                  <a:pt x="950" y="3118"/>
                  <a:pt x="949" y="3119"/>
                  <a:pt x="947" y="3120"/>
                </a:cubicBezTo>
                <a:cubicBezTo>
                  <a:pt x="947" y="3119"/>
                  <a:pt x="947" y="3119"/>
                  <a:pt x="947" y="3119"/>
                </a:cubicBezTo>
                <a:cubicBezTo>
                  <a:pt x="903" y="3138"/>
                  <a:pt x="861" y="3164"/>
                  <a:pt x="823" y="3197"/>
                </a:cubicBezTo>
                <a:cubicBezTo>
                  <a:pt x="814" y="3205"/>
                  <a:pt x="806" y="3213"/>
                  <a:pt x="798" y="3221"/>
                </a:cubicBezTo>
                <a:cubicBezTo>
                  <a:pt x="734" y="3148"/>
                  <a:pt x="734" y="3148"/>
                  <a:pt x="734" y="3148"/>
                </a:cubicBezTo>
                <a:cubicBezTo>
                  <a:pt x="742" y="3140"/>
                  <a:pt x="751" y="3132"/>
                  <a:pt x="760" y="3124"/>
                </a:cubicBezTo>
                <a:cubicBezTo>
                  <a:pt x="823" y="3069"/>
                  <a:pt x="895" y="3031"/>
                  <a:pt x="971" y="3009"/>
                </a:cubicBezTo>
                <a:cubicBezTo>
                  <a:pt x="1044" y="2778"/>
                  <a:pt x="1259" y="2612"/>
                  <a:pt x="1513" y="2612"/>
                </a:cubicBezTo>
                <a:cubicBezTo>
                  <a:pt x="1709" y="2612"/>
                  <a:pt x="1882" y="2711"/>
                  <a:pt x="1985" y="2862"/>
                </a:cubicBezTo>
                <a:cubicBezTo>
                  <a:pt x="1985" y="1236"/>
                  <a:pt x="1985" y="1236"/>
                  <a:pt x="1985" y="1236"/>
                </a:cubicBezTo>
                <a:cubicBezTo>
                  <a:pt x="1882" y="1386"/>
                  <a:pt x="1710" y="1484"/>
                  <a:pt x="1515" y="1484"/>
                </a:cubicBezTo>
                <a:cubicBezTo>
                  <a:pt x="1486" y="1484"/>
                  <a:pt x="1459" y="1482"/>
                  <a:pt x="1431" y="1478"/>
                </a:cubicBezTo>
                <a:cubicBezTo>
                  <a:pt x="1391" y="1652"/>
                  <a:pt x="1270" y="1804"/>
                  <a:pt x="1093" y="1877"/>
                </a:cubicBezTo>
                <a:cubicBezTo>
                  <a:pt x="1056" y="1787"/>
                  <a:pt x="1056" y="1787"/>
                  <a:pt x="1056" y="1787"/>
                </a:cubicBezTo>
                <a:cubicBezTo>
                  <a:pt x="1204" y="1727"/>
                  <a:pt x="1304" y="1600"/>
                  <a:pt x="1337" y="1456"/>
                </a:cubicBezTo>
                <a:cubicBezTo>
                  <a:pt x="1248" y="1427"/>
                  <a:pt x="1169" y="1376"/>
                  <a:pt x="1105" y="1310"/>
                </a:cubicBezTo>
                <a:cubicBezTo>
                  <a:pt x="1035" y="1243"/>
                  <a:pt x="945" y="1196"/>
                  <a:pt x="841" y="1182"/>
                </a:cubicBezTo>
                <a:cubicBezTo>
                  <a:pt x="829" y="1180"/>
                  <a:pt x="817" y="1179"/>
                  <a:pt x="806" y="1179"/>
                </a:cubicBezTo>
                <a:cubicBezTo>
                  <a:pt x="819" y="1083"/>
                  <a:pt x="819" y="1083"/>
                  <a:pt x="819" y="1083"/>
                </a:cubicBezTo>
                <a:cubicBezTo>
                  <a:pt x="831" y="1083"/>
                  <a:pt x="842" y="1085"/>
                  <a:pt x="854" y="1086"/>
                </a:cubicBezTo>
                <a:cubicBezTo>
                  <a:pt x="978" y="1103"/>
                  <a:pt x="1086" y="1159"/>
                  <a:pt x="1170" y="1239"/>
                </a:cubicBezTo>
                <a:cubicBezTo>
                  <a:pt x="1256" y="1331"/>
                  <a:pt x="1379" y="1388"/>
                  <a:pt x="1515" y="1388"/>
                </a:cubicBezTo>
                <a:cubicBezTo>
                  <a:pt x="1758" y="1388"/>
                  <a:pt x="1959" y="1204"/>
                  <a:pt x="1985" y="967"/>
                </a:cubicBezTo>
                <a:cubicBezTo>
                  <a:pt x="1985" y="921"/>
                  <a:pt x="1985" y="921"/>
                  <a:pt x="1985" y="921"/>
                </a:cubicBezTo>
                <a:cubicBezTo>
                  <a:pt x="1985" y="862"/>
                  <a:pt x="1985" y="862"/>
                  <a:pt x="1985" y="862"/>
                </a:cubicBezTo>
                <a:cubicBezTo>
                  <a:pt x="1985" y="593"/>
                  <a:pt x="1985" y="593"/>
                  <a:pt x="1985" y="593"/>
                </a:cubicBezTo>
                <a:cubicBezTo>
                  <a:pt x="1985" y="299"/>
                  <a:pt x="1985" y="299"/>
                  <a:pt x="1985" y="299"/>
                </a:cubicBezTo>
                <a:cubicBezTo>
                  <a:pt x="1985" y="289"/>
                  <a:pt x="1984" y="278"/>
                  <a:pt x="1983" y="26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549928F5-C7DB-43EE-BFAE-E199B1032CB0}"/>
              </a:ext>
            </a:extLst>
          </p:cNvPr>
          <p:cNvSpPr>
            <a:spLocks/>
          </p:cNvSpPr>
          <p:nvPr/>
        </p:nvSpPr>
        <p:spPr bwMode="auto">
          <a:xfrm>
            <a:off x="5666578" y="1428736"/>
            <a:ext cx="1547745" cy="4142582"/>
          </a:xfrm>
          <a:custGeom>
            <a:avLst/>
            <a:gdLst>
              <a:gd name="T0" fmla="*/ 36 w 1985"/>
              <a:gd name="T1" fmla="*/ 157 h 4526"/>
              <a:gd name="T2" fmla="*/ 90 w 1985"/>
              <a:gd name="T3" fmla="*/ 86 h 4526"/>
              <a:gd name="T4" fmla="*/ 336 w 1985"/>
              <a:gd name="T5" fmla="*/ 0 h 4526"/>
              <a:gd name="T6" fmla="*/ 394 w 1985"/>
              <a:gd name="T7" fmla="*/ 6 h 4526"/>
              <a:gd name="T8" fmla="*/ 434 w 1985"/>
              <a:gd name="T9" fmla="*/ 18 h 4526"/>
              <a:gd name="T10" fmla="*/ 474 w 1985"/>
              <a:gd name="T11" fmla="*/ 35 h 4526"/>
              <a:gd name="T12" fmla="*/ 511 w 1985"/>
              <a:gd name="T13" fmla="*/ 58 h 4526"/>
              <a:gd name="T14" fmla="*/ 541 w 1985"/>
              <a:gd name="T15" fmla="*/ 83 h 4526"/>
              <a:gd name="T16" fmla="*/ 571 w 1985"/>
              <a:gd name="T17" fmla="*/ 117 h 4526"/>
              <a:gd name="T18" fmla="*/ 592 w 1985"/>
              <a:gd name="T19" fmla="*/ 147 h 4526"/>
              <a:gd name="T20" fmla="*/ 613 w 1985"/>
              <a:gd name="T21" fmla="*/ 190 h 4526"/>
              <a:gd name="T22" fmla="*/ 623 w 1985"/>
              <a:gd name="T23" fmla="*/ 221 h 4526"/>
              <a:gd name="T24" fmla="*/ 633 w 1985"/>
              <a:gd name="T25" fmla="*/ 274 h 4526"/>
              <a:gd name="T26" fmla="*/ 1474 w 1985"/>
              <a:gd name="T27" fmla="*/ 1010 h 4526"/>
              <a:gd name="T28" fmla="*/ 1842 w 1985"/>
              <a:gd name="T29" fmla="*/ 1349 h 4526"/>
              <a:gd name="T30" fmla="*/ 1616 w 1985"/>
              <a:gd name="T31" fmla="*/ 2012 h 4526"/>
              <a:gd name="T32" fmla="*/ 1985 w 1985"/>
              <a:gd name="T33" fmla="*/ 2195 h 4526"/>
              <a:gd name="T34" fmla="*/ 1914 w 1985"/>
              <a:gd name="T35" fmla="*/ 2915 h 4526"/>
              <a:gd name="T36" fmla="*/ 773 w 1985"/>
              <a:gd name="T37" fmla="*/ 2000 h 4526"/>
              <a:gd name="T38" fmla="*/ 1223 w 1985"/>
              <a:gd name="T39" fmla="*/ 2518 h 4526"/>
              <a:gd name="T40" fmla="*/ 1321 w 1985"/>
              <a:gd name="T41" fmla="*/ 2599 h 4526"/>
              <a:gd name="T42" fmla="*/ 1839 w 1985"/>
              <a:gd name="T43" fmla="*/ 3070 h 4526"/>
              <a:gd name="T44" fmla="*/ 1375 w 1985"/>
              <a:gd name="T45" fmla="*/ 3657 h 4526"/>
              <a:gd name="T46" fmla="*/ 729 w 1985"/>
              <a:gd name="T47" fmla="*/ 4257 h 4526"/>
              <a:gd name="T48" fmla="*/ 575 w 1985"/>
              <a:gd name="T49" fmla="*/ 3833 h 4526"/>
              <a:gd name="T50" fmla="*/ 362 w 1985"/>
              <a:gd name="T51" fmla="*/ 3490 h 4526"/>
              <a:gd name="T52" fmla="*/ 507 w 1985"/>
              <a:gd name="T53" fmla="*/ 3902 h 4526"/>
              <a:gd name="T54" fmla="*/ 632 w 1985"/>
              <a:gd name="T55" fmla="*/ 4264 h 4526"/>
              <a:gd name="T56" fmla="*/ 0 w 1985"/>
              <a:gd name="T57" fmla="*/ 4228 h 4526"/>
              <a:gd name="T58" fmla="*/ 0 w 1985"/>
              <a:gd name="T59" fmla="*/ 3779 h 4526"/>
              <a:gd name="T60" fmla="*/ 0 w 1985"/>
              <a:gd name="T61" fmla="*/ 3451 h 4526"/>
              <a:gd name="T62" fmla="*/ 0 w 1985"/>
              <a:gd name="T63" fmla="*/ 3213 h 4526"/>
              <a:gd name="T64" fmla="*/ 903 w 1985"/>
              <a:gd name="T65" fmla="*/ 2987 h 4526"/>
              <a:gd name="T66" fmla="*/ 1033 w 1985"/>
              <a:gd name="T67" fmla="*/ 3117 h 4526"/>
              <a:gd name="T68" fmla="*/ 1162 w 1985"/>
              <a:gd name="T69" fmla="*/ 3197 h 4526"/>
              <a:gd name="T70" fmla="*/ 1225 w 1985"/>
              <a:gd name="T71" fmla="*/ 3124 h 4526"/>
              <a:gd name="T72" fmla="*/ 0 w 1985"/>
              <a:gd name="T73" fmla="*/ 2862 h 4526"/>
              <a:gd name="T74" fmla="*/ 553 w 1985"/>
              <a:gd name="T75" fmla="*/ 1478 h 4526"/>
              <a:gd name="T76" fmla="*/ 648 w 1985"/>
              <a:gd name="T77" fmla="*/ 1456 h 4526"/>
              <a:gd name="T78" fmla="*/ 1179 w 1985"/>
              <a:gd name="T79" fmla="*/ 1179 h 4526"/>
              <a:gd name="T80" fmla="*/ 815 w 1985"/>
              <a:gd name="T81" fmla="*/ 1239 h 4526"/>
              <a:gd name="T82" fmla="*/ 0 w 1985"/>
              <a:gd name="T83" fmla="*/ 921 h 4526"/>
              <a:gd name="T84" fmla="*/ 0 w 1985"/>
              <a:gd name="T85" fmla="*/ 299 h 4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85" h="4526">
                <a:moveTo>
                  <a:pt x="2" y="268"/>
                </a:moveTo>
                <a:cubicBezTo>
                  <a:pt x="3" y="256"/>
                  <a:pt x="5" y="244"/>
                  <a:pt x="8" y="232"/>
                </a:cubicBezTo>
                <a:cubicBezTo>
                  <a:pt x="14" y="205"/>
                  <a:pt x="24" y="180"/>
                  <a:pt x="36" y="157"/>
                </a:cubicBezTo>
                <a:cubicBezTo>
                  <a:pt x="41" y="149"/>
                  <a:pt x="46" y="140"/>
                  <a:pt x="51" y="132"/>
                </a:cubicBezTo>
                <a:cubicBezTo>
                  <a:pt x="62" y="116"/>
                  <a:pt x="74" y="102"/>
                  <a:pt x="88" y="88"/>
                </a:cubicBezTo>
                <a:cubicBezTo>
                  <a:pt x="88" y="88"/>
                  <a:pt x="89" y="87"/>
                  <a:pt x="90" y="86"/>
                </a:cubicBezTo>
                <a:cubicBezTo>
                  <a:pt x="137" y="40"/>
                  <a:pt x="199" y="9"/>
                  <a:pt x="268" y="2"/>
                </a:cubicBezTo>
                <a:cubicBezTo>
                  <a:pt x="278" y="1"/>
                  <a:pt x="288" y="0"/>
                  <a:pt x="298" y="0"/>
                </a:cubicBezTo>
                <a:cubicBezTo>
                  <a:pt x="336" y="0"/>
                  <a:pt x="336" y="0"/>
                  <a:pt x="336" y="0"/>
                </a:cubicBezTo>
                <a:cubicBezTo>
                  <a:pt x="346" y="0"/>
                  <a:pt x="356" y="1"/>
                  <a:pt x="365" y="2"/>
                </a:cubicBezTo>
                <a:cubicBezTo>
                  <a:pt x="369" y="2"/>
                  <a:pt x="372" y="3"/>
                  <a:pt x="375" y="3"/>
                </a:cubicBezTo>
                <a:cubicBezTo>
                  <a:pt x="382" y="4"/>
                  <a:pt x="388" y="5"/>
                  <a:pt x="394" y="6"/>
                </a:cubicBezTo>
                <a:cubicBezTo>
                  <a:pt x="398" y="7"/>
                  <a:pt x="402" y="8"/>
                  <a:pt x="406" y="9"/>
                </a:cubicBezTo>
                <a:cubicBezTo>
                  <a:pt x="411" y="11"/>
                  <a:pt x="417" y="12"/>
                  <a:pt x="422" y="13"/>
                </a:cubicBezTo>
                <a:cubicBezTo>
                  <a:pt x="426" y="15"/>
                  <a:pt x="430" y="16"/>
                  <a:pt x="434" y="18"/>
                </a:cubicBezTo>
                <a:cubicBezTo>
                  <a:pt x="439" y="19"/>
                  <a:pt x="444" y="21"/>
                  <a:pt x="449" y="23"/>
                </a:cubicBezTo>
                <a:cubicBezTo>
                  <a:pt x="453" y="25"/>
                  <a:pt x="457" y="27"/>
                  <a:pt x="461" y="29"/>
                </a:cubicBezTo>
                <a:cubicBezTo>
                  <a:pt x="466" y="31"/>
                  <a:pt x="470" y="33"/>
                  <a:pt x="474" y="35"/>
                </a:cubicBezTo>
                <a:cubicBezTo>
                  <a:pt x="478" y="37"/>
                  <a:pt x="483" y="40"/>
                  <a:pt x="487" y="42"/>
                </a:cubicBezTo>
                <a:cubicBezTo>
                  <a:pt x="490" y="44"/>
                  <a:pt x="494" y="47"/>
                  <a:pt x="498" y="49"/>
                </a:cubicBezTo>
                <a:cubicBezTo>
                  <a:pt x="502" y="52"/>
                  <a:pt x="506" y="55"/>
                  <a:pt x="511" y="58"/>
                </a:cubicBezTo>
                <a:cubicBezTo>
                  <a:pt x="514" y="60"/>
                  <a:pt x="517" y="63"/>
                  <a:pt x="520" y="65"/>
                </a:cubicBezTo>
                <a:cubicBezTo>
                  <a:pt x="524" y="69"/>
                  <a:pt x="529" y="72"/>
                  <a:pt x="533" y="76"/>
                </a:cubicBezTo>
                <a:cubicBezTo>
                  <a:pt x="536" y="78"/>
                  <a:pt x="538" y="81"/>
                  <a:pt x="541" y="83"/>
                </a:cubicBezTo>
                <a:cubicBezTo>
                  <a:pt x="545" y="87"/>
                  <a:pt x="549" y="91"/>
                  <a:pt x="553" y="96"/>
                </a:cubicBezTo>
                <a:cubicBezTo>
                  <a:pt x="555" y="98"/>
                  <a:pt x="558" y="100"/>
                  <a:pt x="560" y="103"/>
                </a:cubicBezTo>
                <a:cubicBezTo>
                  <a:pt x="564" y="107"/>
                  <a:pt x="568" y="112"/>
                  <a:pt x="571" y="117"/>
                </a:cubicBezTo>
                <a:cubicBezTo>
                  <a:pt x="573" y="119"/>
                  <a:pt x="575" y="122"/>
                  <a:pt x="577" y="124"/>
                </a:cubicBezTo>
                <a:cubicBezTo>
                  <a:pt x="580" y="129"/>
                  <a:pt x="584" y="135"/>
                  <a:pt x="588" y="140"/>
                </a:cubicBezTo>
                <a:cubicBezTo>
                  <a:pt x="589" y="142"/>
                  <a:pt x="590" y="144"/>
                  <a:pt x="592" y="147"/>
                </a:cubicBezTo>
                <a:cubicBezTo>
                  <a:pt x="595" y="152"/>
                  <a:pt x="598" y="158"/>
                  <a:pt x="602" y="165"/>
                </a:cubicBezTo>
                <a:cubicBezTo>
                  <a:pt x="603" y="167"/>
                  <a:pt x="604" y="169"/>
                  <a:pt x="604" y="170"/>
                </a:cubicBezTo>
                <a:cubicBezTo>
                  <a:pt x="608" y="177"/>
                  <a:pt x="611" y="184"/>
                  <a:pt x="613" y="190"/>
                </a:cubicBezTo>
                <a:cubicBezTo>
                  <a:pt x="614" y="192"/>
                  <a:pt x="614" y="194"/>
                  <a:pt x="615" y="195"/>
                </a:cubicBezTo>
                <a:cubicBezTo>
                  <a:pt x="618" y="203"/>
                  <a:pt x="620" y="210"/>
                  <a:pt x="622" y="217"/>
                </a:cubicBezTo>
                <a:cubicBezTo>
                  <a:pt x="623" y="219"/>
                  <a:pt x="623" y="220"/>
                  <a:pt x="623" y="221"/>
                </a:cubicBezTo>
                <a:cubicBezTo>
                  <a:pt x="626" y="229"/>
                  <a:pt x="627" y="237"/>
                  <a:pt x="629" y="245"/>
                </a:cubicBezTo>
                <a:cubicBezTo>
                  <a:pt x="629" y="246"/>
                  <a:pt x="629" y="247"/>
                  <a:pt x="629" y="247"/>
                </a:cubicBezTo>
                <a:cubicBezTo>
                  <a:pt x="631" y="256"/>
                  <a:pt x="632" y="265"/>
                  <a:pt x="633" y="274"/>
                </a:cubicBezTo>
                <a:cubicBezTo>
                  <a:pt x="681" y="262"/>
                  <a:pt x="732" y="255"/>
                  <a:pt x="783" y="255"/>
                </a:cubicBezTo>
                <a:cubicBezTo>
                  <a:pt x="1161" y="255"/>
                  <a:pt x="1468" y="592"/>
                  <a:pt x="1475" y="1010"/>
                </a:cubicBezTo>
                <a:cubicBezTo>
                  <a:pt x="1475" y="1010"/>
                  <a:pt x="1474" y="1010"/>
                  <a:pt x="1474" y="1010"/>
                </a:cubicBezTo>
                <a:cubicBezTo>
                  <a:pt x="1474" y="1018"/>
                  <a:pt x="1475" y="1026"/>
                  <a:pt x="1475" y="1033"/>
                </a:cubicBezTo>
                <a:cubicBezTo>
                  <a:pt x="1475" y="1058"/>
                  <a:pt x="1474" y="1083"/>
                  <a:pt x="1472" y="1107"/>
                </a:cubicBezTo>
                <a:cubicBezTo>
                  <a:pt x="1631" y="1121"/>
                  <a:pt x="1768" y="1215"/>
                  <a:pt x="1842" y="1349"/>
                </a:cubicBezTo>
                <a:cubicBezTo>
                  <a:pt x="1875" y="1417"/>
                  <a:pt x="1894" y="1495"/>
                  <a:pt x="1894" y="1577"/>
                </a:cubicBezTo>
                <a:cubicBezTo>
                  <a:pt x="1894" y="1665"/>
                  <a:pt x="1872" y="1747"/>
                  <a:pt x="1836" y="1818"/>
                </a:cubicBezTo>
                <a:cubicBezTo>
                  <a:pt x="1785" y="1904"/>
                  <a:pt x="1708" y="1972"/>
                  <a:pt x="1616" y="2012"/>
                </a:cubicBezTo>
                <a:cubicBezTo>
                  <a:pt x="1616" y="2116"/>
                  <a:pt x="1616" y="2116"/>
                  <a:pt x="1616" y="2116"/>
                </a:cubicBezTo>
                <a:cubicBezTo>
                  <a:pt x="1731" y="2076"/>
                  <a:pt x="1829" y="2000"/>
                  <a:pt x="1897" y="1903"/>
                </a:cubicBezTo>
                <a:cubicBezTo>
                  <a:pt x="1952" y="1985"/>
                  <a:pt x="1985" y="2085"/>
                  <a:pt x="1985" y="2195"/>
                </a:cubicBezTo>
                <a:cubicBezTo>
                  <a:pt x="1985" y="2319"/>
                  <a:pt x="1943" y="2432"/>
                  <a:pt x="1874" y="2519"/>
                </a:cubicBezTo>
                <a:cubicBezTo>
                  <a:pt x="1913" y="2592"/>
                  <a:pt x="1935" y="2676"/>
                  <a:pt x="1935" y="2767"/>
                </a:cubicBezTo>
                <a:cubicBezTo>
                  <a:pt x="1935" y="2819"/>
                  <a:pt x="1928" y="2868"/>
                  <a:pt x="1914" y="2915"/>
                </a:cubicBezTo>
                <a:cubicBezTo>
                  <a:pt x="1846" y="2676"/>
                  <a:pt x="1627" y="2500"/>
                  <a:pt x="1366" y="2500"/>
                </a:cubicBezTo>
                <a:cubicBezTo>
                  <a:pt x="1350" y="2500"/>
                  <a:pt x="1334" y="2501"/>
                  <a:pt x="1318" y="2503"/>
                </a:cubicBezTo>
                <a:cubicBezTo>
                  <a:pt x="1286" y="2226"/>
                  <a:pt x="1056" y="2010"/>
                  <a:pt x="773" y="2000"/>
                </a:cubicBezTo>
                <a:cubicBezTo>
                  <a:pt x="773" y="2096"/>
                  <a:pt x="773" y="2096"/>
                  <a:pt x="773" y="2096"/>
                </a:cubicBezTo>
                <a:cubicBezTo>
                  <a:pt x="1008" y="2106"/>
                  <a:pt x="1198" y="2287"/>
                  <a:pt x="1223" y="2518"/>
                </a:cubicBezTo>
                <a:cubicBezTo>
                  <a:pt x="1223" y="2518"/>
                  <a:pt x="1223" y="2518"/>
                  <a:pt x="1223" y="2518"/>
                </a:cubicBezTo>
                <a:cubicBezTo>
                  <a:pt x="1225" y="2536"/>
                  <a:pt x="1226" y="2553"/>
                  <a:pt x="1226" y="2571"/>
                </a:cubicBezTo>
                <a:cubicBezTo>
                  <a:pt x="1226" y="2587"/>
                  <a:pt x="1225" y="2603"/>
                  <a:pt x="1223" y="2619"/>
                </a:cubicBezTo>
                <a:cubicBezTo>
                  <a:pt x="1255" y="2609"/>
                  <a:pt x="1287" y="2602"/>
                  <a:pt x="1321" y="2599"/>
                </a:cubicBezTo>
                <a:cubicBezTo>
                  <a:pt x="1321" y="2599"/>
                  <a:pt x="1321" y="2599"/>
                  <a:pt x="1321" y="2599"/>
                </a:cubicBezTo>
                <a:cubicBezTo>
                  <a:pt x="1336" y="2598"/>
                  <a:pt x="1351" y="2597"/>
                  <a:pt x="1366" y="2597"/>
                </a:cubicBezTo>
                <a:cubicBezTo>
                  <a:pt x="1627" y="2597"/>
                  <a:pt x="1839" y="2809"/>
                  <a:pt x="1839" y="3070"/>
                </a:cubicBezTo>
                <a:cubicBezTo>
                  <a:pt x="1839" y="3329"/>
                  <a:pt x="1631" y="3539"/>
                  <a:pt x="1373" y="3543"/>
                </a:cubicBezTo>
                <a:cubicBezTo>
                  <a:pt x="1375" y="3568"/>
                  <a:pt x="1377" y="3592"/>
                  <a:pt x="1377" y="3618"/>
                </a:cubicBezTo>
                <a:cubicBezTo>
                  <a:pt x="1377" y="3631"/>
                  <a:pt x="1376" y="3644"/>
                  <a:pt x="1375" y="3657"/>
                </a:cubicBezTo>
                <a:cubicBezTo>
                  <a:pt x="1376" y="3661"/>
                  <a:pt x="1376" y="3664"/>
                  <a:pt x="1376" y="3668"/>
                </a:cubicBezTo>
                <a:cubicBezTo>
                  <a:pt x="1376" y="3999"/>
                  <a:pt x="1130" y="4267"/>
                  <a:pt x="827" y="4267"/>
                </a:cubicBezTo>
                <a:cubicBezTo>
                  <a:pt x="793" y="4267"/>
                  <a:pt x="761" y="4264"/>
                  <a:pt x="729" y="4257"/>
                </a:cubicBezTo>
                <a:cubicBezTo>
                  <a:pt x="730" y="4246"/>
                  <a:pt x="730" y="4235"/>
                  <a:pt x="730" y="4224"/>
                </a:cubicBezTo>
                <a:cubicBezTo>
                  <a:pt x="730" y="4073"/>
                  <a:pt x="671" y="3935"/>
                  <a:pt x="575" y="3833"/>
                </a:cubicBezTo>
                <a:cubicBezTo>
                  <a:pt x="575" y="3833"/>
                  <a:pt x="575" y="3833"/>
                  <a:pt x="575" y="3833"/>
                </a:cubicBezTo>
                <a:cubicBezTo>
                  <a:pt x="503" y="3751"/>
                  <a:pt x="458" y="3643"/>
                  <a:pt x="457" y="3524"/>
                </a:cubicBezTo>
                <a:cubicBezTo>
                  <a:pt x="457" y="3512"/>
                  <a:pt x="458" y="3501"/>
                  <a:pt x="459" y="3489"/>
                </a:cubicBezTo>
                <a:cubicBezTo>
                  <a:pt x="362" y="3490"/>
                  <a:pt x="362" y="3490"/>
                  <a:pt x="362" y="3490"/>
                </a:cubicBezTo>
                <a:cubicBezTo>
                  <a:pt x="361" y="3501"/>
                  <a:pt x="361" y="3513"/>
                  <a:pt x="361" y="3525"/>
                </a:cubicBezTo>
                <a:cubicBezTo>
                  <a:pt x="362" y="3670"/>
                  <a:pt x="417" y="3802"/>
                  <a:pt x="507" y="3902"/>
                </a:cubicBezTo>
                <a:cubicBezTo>
                  <a:pt x="507" y="3902"/>
                  <a:pt x="507" y="3902"/>
                  <a:pt x="507" y="3902"/>
                </a:cubicBezTo>
                <a:cubicBezTo>
                  <a:pt x="507" y="3902"/>
                  <a:pt x="507" y="3902"/>
                  <a:pt x="507" y="3902"/>
                </a:cubicBezTo>
                <a:cubicBezTo>
                  <a:pt x="585" y="3987"/>
                  <a:pt x="634" y="4099"/>
                  <a:pt x="634" y="4224"/>
                </a:cubicBezTo>
                <a:cubicBezTo>
                  <a:pt x="634" y="4237"/>
                  <a:pt x="633" y="4251"/>
                  <a:pt x="632" y="4264"/>
                </a:cubicBezTo>
                <a:cubicBezTo>
                  <a:pt x="614" y="4411"/>
                  <a:pt x="488" y="4526"/>
                  <a:pt x="336" y="4526"/>
                </a:cubicBezTo>
                <a:cubicBezTo>
                  <a:pt x="298" y="4526"/>
                  <a:pt x="298" y="4526"/>
                  <a:pt x="298" y="4526"/>
                </a:cubicBezTo>
                <a:cubicBezTo>
                  <a:pt x="134" y="4526"/>
                  <a:pt x="0" y="4392"/>
                  <a:pt x="0" y="4228"/>
                </a:cubicBezTo>
                <a:cubicBezTo>
                  <a:pt x="0" y="4213"/>
                  <a:pt x="0" y="4213"/>
                  <a:pt x="0" y="4213"/>
                </a:cubicBezTo>
                <a:cubicBezTo>
                  <a:pt x="0" y="4079"/>
                  <a:pt x="0" y="4079"/>
                  <a:pt x="0" y="4079"/>
                </a:cubicBezTo>
                <a:cubicBezTo>
                  <a:pt x="0" y="3779"/>
                  <a:pt x="0" y="3779"/>
                  <a:pt x="0" y="3779"/>
                </a:cubicBezTo>
                <a:cubicBezTo>
                  <a:pt x="0" y="3677"/>
                  <a:pt x="0" y="3677"/>
                  <a:pt x="0" y="3677"/>
                </a:cubicBezTo>
                <a:cubicBezTo>
                  <a:pt x="0" y="3501"/>
                  <a:pt x="0" y="3501"/>
                  <a:pt x="0" y="3501"/>
                </a:cubicBezTo>
                <a:cubicBezTo>
                  <a:pt x="0" y="3451"/>
                  <a:pt x="0" y="3451"/>
                  <a:pt x="0" y="3451"/>
                </a:cubicBezTo>
                <a:cubicBezTo>
                  <a:pt x="0" y="3218"/>
                  <a:pt x="0" y="3218"/>
                  <a:pt x="0" y="3218"/>
                </a:cubicBezTo>
                <a:cubicBezTo>
                  <a:pt x="0" y="3217"/>
                  <a:pt x="0" y="3216"/>
                  <a:pt x="0" y="3215"/>
                </a:cubicBezTo>
                <a:cubicBezTo>
                  <a:pt x="0" y="3214"/>
                  <a:pt x="0" y="3214"/>
                  <a:pt x="0" y="3213"/>
                </a:cubicBezTo>
                <a:cubicBezTo>
                  <a:pt x="0" y="3149"/>
                  <a:pt x="0" y="3149"/>
                  <a:pt x="0" y="3149"/>
                </a:cubicBezTo>
                <a:cubicBezTo>
                  <a:pt x="17" y="2903"/>
                  <a:pt x="221" y="2708"/>
                  <a:pt x="472" y="2708"/>
                </a:cubicBezTo>
                <a:cubicBezTo>
                  <a:pt x="664" y="2708"/>
                  <a:pt x="829" y="2823"/>
                  <a:pt x="903" y="2987"/>
                </a:cubicBezTo>
                <a:cubicBezTo>
                  <a:pt x="727" y="2971"/>
                  <a:pt x="546" y="3037"/>
                  <a:pt x="421" y="3180"/>
                </a:cubicBezTo>
                <a:cubicBezTo>
                  <a:pt x="494" y="3244"/>
                  <a:pt x="494" y="3244"/>
                  <a:pt x="494" y="3244"/>
                </a:cubicBezTo>
                <a:cubicBezTo>
                  <a:pt x="631" y="3086"/>
                  <a:pt x="850" y="3041"/>
                  <a:pt x="1033" y="3117"/>
                </a:cubicBezTo>
                <a:cubicBezTo>
                  <a:pt x="1034" y="3118"/>
                  <a:pt x="1036" y="3119"/>
                  <a:pt x="1038" y="3120"/>
                </a:cubicBezTo>
                <a:cubicBezTo>
                  <a:pt x="1038" y="3119"/>
                  <a:pt x="1038" y="3119"/>
                  <a:pt x="1038" y="3119"/>
                </a:cubicBezTo>
                <a:cubicBezTo>
                  <a:pt x="1082" y="3138"/>
                  <a:pt x="1124" y="3164"/>
                  <a:pt x="1162" y="3197"/>
                </a:cubicBezTo>
                <a:cubicBezTo>
                  <a:pt x="1171" y="3205"/>
                  <a:pt x="1179" y="3213"/>
                  <a:pt x="1187" y="3221"/>
                </a:cubicBezTo>
                <a:cubicBezTo>
                  <a:pt x="1251" y="3148"/>
                  <a:pt x="1251" y="3148"/>
                  <a:pt x="1251" y="3148"/>
                </a:cubicBezTo>
                <a:cubicBezTo>
                  <a:pt x="1242" y="3140"/>
                  <a:pt x="1234" y="3132"/>
                  <a:pt x="1225" y="3124"/>
                </a:cubicBezTo>
                <a:cubicBezTo>
                  <a:pt x="1162" y="3069"/>
                  <a:pt x="1090" y="3031"/>
                  <a:pt x="1014" y="3009"/>
                </a:cubicBezTo>
                <a:cubicBezTo>
                  <a:pt x="941" y="2778"/>
                  <a:pt x="726" y="2612"/>
                  <a:pt x="472" y="2612"/>
                </a:cubicBezTo>
                <a:cubicBezTo>
                  <a:pt x="275" y="2612"/>
                  <a:pt x="102" y="2711"/>
                  <a:pt x="0" y="2862"/>
                </a:cubicBezTo>
                <a:cubicBezTo>
                  <a:pt x="0" y="1236"/>
                  <a:pt x="0" y="1236"/>
                  <a:pt x="0" y="1236"/>
                </a:cubicBezTo>
                <a:cubicBezTo>
                  <a:pt x="103" y="1386"/>
                  <a:pt x="275" y="1484"/>
                  <a:pt x="470" y="1484"/>
                </a:cubicBezTo>
                <a:cubicBezTo>
                  <a:pt x="498" y="1484"/>
                  <a:pt x="526" y="1482"/>
                  <a:pt x="553" y="1478"/>
                </a:cubicBezTo>
                <a:cubicBezTo>
                  <a:pt x="594" y="1652"/>
                  <a:pt x="715" y="1804"/>
                  <a:pt x="892" y="1877"/>
                </a:cubicBezTo>
                <a:cubicBezTo>
                  <a:pt x="929" y="1787"/>
                  <a:pt x="929" y="1787"/>
                  <a:pt x="929" y="1787"/>
                </a:cubicBezTo>
                <a:cubicBezTo>
                  <a:pt x="781" y="1727"/>
                  <a:pt x="681" y="1600"/>
                  <a:pt x="648" y="1456"/>
                </a:cubicBezTo>
                <a:cubicBezTo>
                  <a:pt x="737" y="1427"/>
                  <a:pt x="816" y="1376"/>
                  <a:pt x="880" y="1310"/>
                </a:cubicBezTo>
                <a:cubicBezTo>
                  <a:pt x="950" y="1243"/>
                  <a:pt x="1040" y="1196"/>
                  <a:pt x="1144" y="1182"/>
                </a:cubicBezTo>
                <a:cubicBezTo>
                  <a:pt x="1156" y="1180"/>
                  <a:pt x="1167" y="1179"/>
                  <a:pt x="1179" y="1179"/>
                </a:cubicBezTo>
                <a:cubicBezTo>
                  <a:pt x="1166" y="1083"/>
                  <a:pt x="1166" y="1083"/>
                  <a:pt x="1166" y="1083"/>
                </a:cubicBezTo>
                <a:cubicBezTo>
                  <a:pt x="1154" y="1083"/>
                  <a:pt x="1143" y="1085"/>
                  <a:pt x="1131" y="1086"/>
                </a:cubicBezTo>
                <a:cubicBezTo>
                  <a:pt x="1007" y="1103"/>
                  <a:pt x="899" y="1159"/>
                  <a:pt x="815" y="1239"/>
                </a:cubicBezTo>
                <a:cubicBezTo>
                  <a:pt x="729" y="1331"/>
                  <a:pt x="606" y="1388"/>
                  <a:pt x="470" y="1388"/>
                </a:cubicBezTo>
                <a:cubicBezTo>
                  <a:pt x="227" y="1388"/>
                  <a:pt x="26" y="1204"/>
                  <a:pt x="0" y="967"/>
                </a:cubicBezTo>
                <a:cubicBezTo>
                  <a:pt x="0" y="921"/>
                  <a:pt x="0" y="921"/>
                  <a:pt x="0" y="921"/>
                </a:cubicBezTo>
                <a:cubicBezTo>
                  <a:pt x="0" y="862"/>
                  <a:pt x="0" y="862"/>
                  <a:pt x="0" y="862"/>
                </a:cubicBezTo>
                <a:cubicBezTo>
                  <a:pt x="0" y="593"/>
                  <a:pt x="0" y="593"/>
                  <a:pt x="0" y="593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289"/>
                  <a:pt x="1" y="278"/>
                  <a:pt x="2" y="268"/>
                </a:cubicBezTo>
                <a:close/>
              </a:path>
            </a:pathLst>
          </a:custGeom>
          <a:solidFill>
            <a:srgbClr val="F2710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27">
            <a:extLst>
              <a:ext uri="{FF2B5EF4-FFF2-40B4-BE49-F238E27FC236}">
                <a16:creationId xmlns:a16="http://schemas.microsoft.com/office/drawing/2014/main" id="{CF164805-70C8-4265-92D9-DFCCD2525F99}"/>
              </a:ext>
            </a:extLst>
          </p:cNvPr>
          <p:cNvGrpSpPr/>
          <p:nvPr/>
        </p:nvGrpSpPr>
        <p:grpSpPr>
          <a:xfrm rot="2247443">
            <a:off x="7401483" y="1661589"/>
            <a:ext cx="540000" cy="720000"/>
            <a:chOff x="9490633" y="1499448"/>
            <a:chExt cx="1270458" cy="3028167"/>
          </a:xfrm>
          <a:solidFill>
            <a:schemeClr val="tx1"/>
          </a:solidFill>
        </p:grpSpPr>
        <p:sp>
          <p:nvSpPr>
            <p:cNvPr id="129" name="Freeform 5">
              <a:extLst>
                <a:ext uri="{FF2B5EF4-FFF2-40B4-BE49-F238E27FC236}">
                  <a16:creationId xmlns:a16="http://schemas.microsoft.com/office/drawing/2014/main" id="{B8BDA0BD-E901-4CA1-83C1-F0E0C98BA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0649" y="1907294"/>
              <a:ext cx="822910" cy="1768535"/>
            </a:xfrm>
            <a:custGeom>
              <a:avLst/>
              <a:gdLst>
                <a:gd name="T0" fmla="*/ 39 w 233"/>
                <a:gd name="T1" fmla="*/ 495 h 500"/>
                <a:gd name="T2" fmla="*/ 32 w 233"/>
                <a:gd name="T3" fmla="*/ 475 h 500"/>
                <a:gd name="T4" fmla="*/ 10 w 233"/>
                <a:gd name="T5" fmla="*/ 385 h 500"/>
                <a:gd name="T6" fmla="*/ 1 w 233"/>
                <a:gd name="T7" fmla="*/ 262 h 500"/>
                <a:gd name="T8" fmla="*/ 14 w 233"/>
                <a:gd name="T9" fmla="*/ 133 h 500"/>
                <a:gd name="T10" fmla="*/ 43 w 233"/>
                <a:gd name="T11" fmla="*/ 30 h 500"/>
                <a:gd name="T12" fmla="*/ 53 w 233"/>
                <a:gd name="T13" fmla="*/ 4 h 500"/>
                <a:gd name="T14" fmla="*/ 59 w 233"/>
                <a:gd name="T15" fmla="*/ 0 h 500"/>
                <a:gd name="T16" fmla="*/ 157 w 233"/>
                <a:gd name="T17" fmla="*/ 3 h 500"/>
                <a:gd name="T18" fmla="*/ 183 w 233"/>
                <a:gd name="T19" fmla="*/ 3 h 500"/>
                <a:gd name="T20" fmla="*/ 190 w 233"/>
                <a:gd name="T21" fmla="*/ 8 h 500"/>
                <a:gd name="T22" fmla="*/ 226 w 233"/>
                <a:gd name="T23" fmla="*/ 170 h 500"/>
                <a:gd name="T24" fmla="*/ 215 w 233"/>
                <a:gd name="T25" fmla="*/ 378 h 500"/>
                <a:gd name="T26" fmla="*/ 179 w 233"/>
                <a:gd name="T27" fmla="*/ 497 h 500"/>
                <a:gd name="T28" fmla="*/ 174 w 233"/>
                <a:gd name="T29" fmla="*/ 500 h 500"/>
                <a:gd name="T30" fmla="*/ 90 w 233"/>
                <a:gd name="T31" fmla="*/ 497 h 500"/>
                <a:gd name="T32" fmla="*/ 44 w 233"/>
                <a:gd name="T33" fmla="*/ 496 h 500"/>
                <a:gd name="T34" fmla="*/ 39 w 233"/>
                <a:gd name="T35" fmla="*/ 495 h 500"/>
                <a:gd name="T36" fmla="*/ 148 w 233"/>
                <a:gd name="T37" fmla="*/ 145 h 500"/>
                <a:gd name="T38" fmla="*/ 154 w 233"/>
                <a:gd name="T39" fmla="*/ 80 h 500"/>
                <a:gd name="T40" fmla="*/ 90 w 233"/>
                <a:gd name="T41" fmla="*/ 74 h 500"/>
                <a:gd name="T42" fmla="*/ 83 w 233"/>
                <a:gd name="T43" fmla="*/ 139 h 500"/>
                <a:gd name="T44" fmla="*/ 148 w 233"/>
                <a:gd name="T45" fmla="*/ 14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3" h="500">
                  <a:moveTo>
                    <a:pt x="39" y="495"/>
                  </a:moveTo>
                  <a:cubicBezTo>
                    <a:pt x="36" y="488"/>
                    <a:pt x="34" y="481"/>
                    <a:pt x="32" y="475"/>
                  </a:cubicBezTo>
                  <a:cubicBezTo>
                    <a:pt x="22" y="445"/>
                    <a:pt x="15" y="415"/>
                    <a:pt x="10" y="385"/>
                  </a:cubicBezTo>
                  <a:cubicBezTo>
                    <a:pt x="3" y="344"/>
                    <a:pt x="0" y="303"/>
                    <a:pt x="1" y="262"/>
                  </a:cubicBezTo>
                  <a:cubicBezTo>
                    <a:pt x="1" y="219"/>
                    <a:pt x="5" y="176"/>
                    <a:pt x="14" y="133"/>
                  </a:cubicBezTo>
                  <a:cubicBezTo>
                    <a:pt x="20" y="98"/>
                    <a:pt x="30" y="63"/>
                    <a:pt x="43" y="30"/>
                  </a:cubicBezTo>
                  <a:cubicBezTo>
                    <a:pt x="46" y="21"/>
                    <a:pt x="49" y="13"/>
                    <a:pt x="53" y="4"/>
                  </a:cubicBezTo>
                  <a:cubicBezTo>
                    <a:pt x="54" y="1"/>
                    <a:pt x="55" y="0"/>
                    <a:pt x="59" y="0"/>
                  </a:cubicBezTo>
                  <a:cubicBezTo>
                    <a:pt x="91" y="1"/>
                    <a:pt x="124" y="2"/>
                    <a:pt x="157" y="3"/>
                  </a:cubicBezTo>
                  <a:cubicBezTo>
                    <a:pt x="165" y="3"/>
                    <a:pt x="174" y="3"/>
                    <a:pt x="183" y="3"/>
                  </a:cubicBezTo>
                  <a:cubicBezTo>
                    <a:pt x="186" y="3"/>
                    <a:pt x="188" y="4"/>
                    <a:pt x="190" y="8"/>
                  </a:cubicBezTo>
                  <a:cubicBezTo>
                    <a:pt x="210" y="60"/>
                    <a:pt x="221" y="115"/>
                    <a:pt x="226" y="170"/>
                  </a:cubicBezTo>
                  <a:cubicBezTo>
                    <a:pt x="233" y="240"/>
                    <a:pt x="229" y="309"/>
                    <a:pt x="215" y="378"/>
                  </a:cubicBezTo>
                  <a:cubicBezTo>
                    <a:pt x="207" y="419"/>
                    <a:pt x="195" y="459"/>
                    <a:pt x="179" y="497"/>
                  </a:cubicBezTo>
                  <a:cubicBezTo>
                    <a:pt x="178" y="498"/>
                    <a:pt x="176" y="500"/>
                    <a:pt x="174" y="500"/>
                  </a:cubicBezTo>
                  <a:cubicBezTo>
                    <a:pt x="146" y="499"/>
                    <a:pt x="118" y="498"/>
                    <a:pt x="90" y="497"/>
                  </a:cubicBezTo>
                  <a:cubicBezTo>
                    <a:pt x="75" y="497"/>
                    <a:pt x="59" y="497"/>
                    <a:pt x="44" y="496"/>
                  </a:cubicBezTo>
                  <a:cubicBezTo>
                    <a:pt x="42" y="496"/>
                    <a:pt x="40" y="496"/>
                    <a:pt x="39" y="495"/>
                  </a:cubicBezTo>
                  <a:close/>
                  <a:moveTo>
                    <a:pt x="148" y="145"/>
                  </a:moveTo>
                  <a:cubicBezTo>
                    <a:pt x="168" y="129"/>
                    <a:pt x="171" y="100"/>
                    <a:pt x="154" y="80"/>
                  </a:cubicBezTo>
                  <a:cubicBezTo>
                    <a:pt x="139" y="61"/>
                    <a:pt x="109" y="58"/>
                    <a:pt x="90" y="74"/>
                  </a:cubicBezTo>
                  <a:cubicBezTo>
                    <a:pt x="70" y="90"/>
                    <a:pt x="67" y="119"/>
                    <a:pt x="83" y="139"/>
                  </a:cubicBezTo>
                  <a:cubicBezTo>
                    <a:pt x="99" y="159"/>
                    <a:pt x="128" y="161"/>
                    <a:pt x="148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id="{5F80DCB9-844E-4D13-9E0D-1839FF497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9867" y="3109176"/>
              <a:ext cx="321224" cy="927579"/>
            </a:xfrm>
            <a:custGeom>
              <a:avLst/>
              <a:gdLst>
                <a:gd name="T0" fmla="*/ 38 w 91"/>
                <a:gd name="T1" fmla="*/ 0 h 262"/>
                <a:gd name="T2" fmla="*/ 53 w 91"/>
                <a:gd name="T3" fmla="*/ 12 h 262"/>
                <a:gd name="T4" fmla="*/ 83 w 91"/>
                <a:gd name="T5" fmla="*/ 36 h 262"/>
                <a:gd name="T6" fmla="*/ 89 w 91"/>
                <a:gd name="T7" fmla="*/ 42 h 262"/>
                <a:gd name="T8" fmla="*/ 90 w 91"/>
                <a:gd name="T9" fmla="*/ 47 h 262"/>
                <a:gd name="T10" fmla="*/ 71 w 91"/>
                <a:gd name="T11" fmla="*/ 164 h 262"/>
                <a:gd name="T12" fmla="*/ 57 w 91"/>
                <a:gd name="T13" fmla="*/ 256 h 262"/>
                <a:gd name="T14" fmla="*/ 55 w 91"/>
                <a:gd name="T15" fmla="*/ 262 h 262"/>
                <a:gd name="T16" fmla="*/ 49 w 91"/>
                <a:gd name="T17" fmla="*/ 248 h 262"/>
                <a:gd name="T18" fmla="*/ 23 w 91"/>
                <a:gd name="T19" fmla="*/ 194 h 262"/>
                <a:gd name="T20" fmla="*/ 5 w 91"/>
                <a:gd name="T21" fmla="*/ 157 h 262"/>
                <a:gd name="T22" fmla="*/ 4 w 91"/>
                <a:gd name="T23" fmla="*/ 134 h 262"/>
                <a:gd name="T24" fmla="*/ 37 w 91"/>
                <a:gd name="T25" fmla="*/ 4 h 262"/>
                <a:gd name="T26" fmla="*/ 38 w 91"/>
                <a:gd name="T2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262">
                  <a:moveTo>
                    <a:pt x="38" y="0"/>
                  </a:moveTo>
                  <a:cubicBezTo>
                    <a:pt x="43" y="4"/>
                    <a:pt x="48" y="8"/>
                    <a:pt x="53" y="12"/>
                  </a:cubicBezTo>
                  <a:cubicBezTo>
                    <a:pt x="63" y="20"/>
                    <a:pt x="73" y="28"/>
                    <a:pt x="83" y="36"/>
                  </a:cubicBezTo>
                  <a:cubicBezTo>
                    <a:pt x="85" y="38"/>
                    <a:pt x="88" y="40"/>
                    <a:pt x="89" y="42"/>
                  </a:cubicBezTo>
                  <a:cubicBezTo>
                    <a:pt x="90" y="43"/>
                    <a:pt x="91" y="46"/>
                    <a:pt x="90" y="47"/>
                  </a:cubicBezTo>
                  <a:cubicBezTo>
                    <a:pt x="84" y="86"/>
                    <a:pt x="78" y="125"/>
                    <a:pt x="71" y="164"/>
                  </a:cubicBezTo>
                  <a:cubicBezTo>
                    <a:pt x="66" y="195"/>
                    <a:pt x="61" y="225"/>
                    <a:pt x="57" y="256"/>
                  </a:cubicBezTo>
                  <a:cubicBezTo>
                    <a:pt x="56" y="258"/>
                    <a:pt x="56" y="259"/>
                    <a:pt x="55" y="262"/>
                  </a:cubicBezTo>
                  <a:cubicBezTo>
                    <a:pt x="53" y="257"/>
                    <a:pt x="51" y="252"/>
                    <a:pt x="49" y="248"/>
                  </a:cubicBezTo>
                  <a:cubicBezTo>
                    <a:pt x="40" y="230"/>
                    <a:pt x="32" y="212"/>
                    <a:pt x="23" y="194"/>
                  </a:cubicBezTo>
                  <a:cubicBezTo>
                    <a:pt x="17" y="182"/>
                    <a:pt x="12" y="169"/>
                    <a:pt x="5" y="157"/>
                  </a:cubicBezTo>
                  <a:cubicBezTo>
                    <a:pt x="0" y="149"/>
                    <a:pt x="1" y="142"/>
                    <a:pt x="4" y="134"/>
                  </a:cubicBezTo>
                  <a:cubicBezTo>
                    <a:pt x="20" y="92"/>
                    <a:pt x="30" y="48"/>
                    <a:pt x="37" y="4"/>
                  </a:cubicBezTo>
                  <a:cubicBezTo>
                    <a:pt x="37" y="3"/>
                    <a:pt x="37" y="2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7">
              <a:extLst>
                <a:ext uri="{FF2B5EF4-FFF2-40B4-BE49-F238E27FC236}">
                  <a16:creationId xmlns:a16="http://schemas.microsoft.com/office/drawing/2014/main" id="{4D686C47-4DE5-47CA-A4EC-4EAC9D840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633" y="3087521"/>
              <a:ext cx="295959" cy="913142"/>
            </a:xfrm>
            <a:custGeom>
              <a:avLst/>
              <a:gdLst>
                <a:gd name="T0" fmla="*/ 55 w 84"/>
                <a:gd name="T1" fmla="*/ 0 h 258"/>
                <a:gd name="T2" fmla="*/ 59 w 84"/>
                <a:gd name="T3" fmla="*/ 34 h 258"/>
                <a:gd name="T4" fmla="*/ 76 w 84"/>
                <a:gd name="T5" fmla="*/ 117 h 258"/>
                <a:gd name="T6" fmla="*/ 84 w 84"/>
                <a:gd name="T7" fmla="*/ 145 h 258"/>
                <a:gd name="T8" fmla="*/ 83 w 84"/>
                <a:gd name="T9" fmla="*/ 149 h 258"/>
                <a:gd name="T10" fmla="*/ 55 w 84"/>
                <a:gd name="T11" fmla="*/ 201 h 258"/>
                <a:gd name="T12" fmla="*/ 28 w 84"/>
                <a:gd name="T13" fmla="*/ 251 h 258"/>
                <a:gd name="T14" fmla="*/ 23 w 84"/>
                <a:gd name="T15" fmla="*/ 258 h 258"/>
                <a:gd name="T16" fmla="*/ 20 w 84"/>
                <a:gd name="T17" fmla="*/ 234 h 258"/>
                <a:gd name="T18" fmla="*/ 7 w 84"/>
                <a:gd name="T19" fmla="*/ 109 h 258"/>
                <a:gd name="T20" fmla="*/ 0 w 84"/>
                <a:gd name="T21" fmla="*/ 44 h 258"/>
                <a:gd name="T22" fmla="*/ 2 w 84"/>
                <a:gd name="T23" fmla="*/ 38 h 258"/>
                <a:gd name="T24" fmla="*/ 53 w 84"/>
                <a:gd name="T25" fmla="*/ 1 h 258"/>
                <a:gd name="T26" fmla="*/ 55 w 84"/>
                <a:gd name="T2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58">
                  <a:moveTo>
                    <a:pt x="55" y="0"/>
                  </a:moveTo>
                  <a:cubicBezTo>
                    <a:pt x="56" y="12"/>
                    <a:pt x="57" y="23"/>
                    <a:pt x="59" y="34"/>
                  </a:cubicBezTo>
                  <a:cubicBezTo>
                    <a:pt x="63" y="62"/>
                    <a:pt x="68" y="90"/>
                    <a:pt x="76" y="117"/>
                  </a:cubicBezTo>
                  <a:cubicBezTo>
                    <a:pt x="79" y="127"/>
                    <a:pt x="81" y="136"/>
                    <a:pt x="84" y="145"/>
                  </a:cubicBezTo>
                  <a:cubicBezTo>
                    <a:pt x="84" y="146"/>
                    <a:pt x="84" y="148"/>
                    <a:pt x="83" y="149"/>
                  </a:cubicBezTo>
                  <a:cubicBezTo>
                    <a:pt x="74" y="167"/>
                    <a:pt x="65" y="184"/>
                    <a:pt x="55" y="201"/>
                  </a:cubicBezTo>
                  <a:cubicBezTo>
                    <a:pt x="46" y="218"/>
                    <a:pt x="37" y="234"/>
                    <a:pt x="28" y="251"/>
                  </a:cubicBezTo>
                  <a:cubicBezTo>
                    <a:pt x="27" y="253"/>
                    <a:pt x="25" y="256"/>
                    <a:pt x="23" y="258"/>
                  </a:cubicBezTo>
                  <a:cubicBezTo>
                    <a:pt x="22" y="250"/>
                    <a:pt x="21" y="242"/>
                    <a:pt x="20" y="234"/>
                  </a:cubicBezTo>
                  <a:cubicBezTo>
                    <a:pt x="16" y="193"/>
                    <a:pt x="11" y="151"/>
                    <a:pt x="7" y="109"/>
                  </a:cubicBezTo>
                  <a:cubicBezTo>
                    <a:pt x="5" y="88"/>
                    <a:pt x="2" y="66"/>
                    <a:pt x="0" y="44"/>
                  </a:cubicBezTo>
                  <a:cubicBezTo>
                    <a:pt x="0" y="42"/>
                    <a:pt x="1" y="39"/>
                    <a:pt x="2" y="38"/>
                  </a:cubicBezTo>
                  <a:cubicBezTo>
                    <a:pt x="19" y="26"/>
                    <a:pt x="36" y="13"/>
                    <a:pt x="53" y="1"/>
                  </a:cubicBezTo>
                  <a:cubicBezTo>
                    <a:pt x="54" y="0"/>
                    <a:pt x="54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8">
              <a:extLst>
                <a:ext uri="{FF2B5EF4-FFF2-40B4-BE49-F238E27FC236}">
                  <a16:creationId xmlns:a16="http://schemas.microsoft.com/office/drawing/2014/main" id="{09EF9FEF-48C1-4C2E-9BFB-2855ED135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731" y="3771475"/>
              <a:ext cx="517929" cy="756140"/>
            </a:xfrm>
            <a:custGeom>
              <a:avLst/>
              <a:gdLst>
                <a:gd name="T0" fmla="*/ 55 w 147"/>
                <a:gd name="T1" fmla="*/ 36 h 214"/>
                <a:gd name="T2" fmla="*/ 50 w 147"/>
                <a:gd name="T3" fmla="*/ 59 h 214"/>
                <a:gd name="T4" fmla="*/ 59 w 147"/>
                <a:gd name="T5" fmla="*/ 99 h 214"/>
                <a:gd name="T6" fmla="*/ 74 w 147"/>
                <a:gd name="T7" fmla="*/ 125 h 214"/>
                <a:gd name="T8" fmla="*/ 87 w 147"/>
                <a:gd name="T9" fmla="*/ 80 h 214"/>
                <a:gd name="T10" fmla="*/ 117 w 147"/>
                <a:gd name="T11" fmla="*/ 43 h 214"/>
                <a:gd name="T12" fmla="*/ 119 w 147"/>
                <a:gd name="T13" fmla="*/ 85 h 214"/>
                <a:gd name="T14" fmla="*/ 127 w 147"/>
                <a:gd name="T15" fmla="*/ 75 h 214"/>
                <a:gd name="T16" fmla="*/ 134 w 147"/>
                <a:gd name="T17" fmla="*/ 22 h 214"/>
                <a:gd name="T18" fmla="*/ 133 w 147"/>
                <a:gd name="T19" fmla="*/ 10 h 214"/>
                <a:gd name="T20" fmla="*/ 139 w 147"/>
                <a:gd name="T21" fmla="*/ 25 h 214"/>
                <a:gd name="T22" fmla="*/ 135 w 147"/>
                <a:gd name="T23" fmla="*/ 96 h 214"/>
                <a:gd name="T24" fmla="*/ 118 w 147"/>
                <a:gd name="T25" fmla="*/ 140 h 214"/>
                <a:gd name="T26" fmla="*/ 114 w 147"/>
                <a:gd name="T27" fmla="*/ 154 h 214"/>
                <a:gd name="T28" fmla="*/ 99 w 147"/>
                <a:gd name="T29" fmla="*/ 125 h 214"/>
                <a:gd name="T30" fmla="*/ 102 w 147"/>
                <a:gd name="T31" fmla="*/ 93 h 214"/>
                <a:gd name="T32" fmla="*/ 94 w 147"/>
                <a:gd name="T33" fmla="*/ 114 h 214"/>
                <a:gd name="T34" fmla="*/ 94 w 147"/>
                <a:gd name="T35" fmla="*/ 155 h 214"/>
                <a:gd name="T36" fmla="*/ 85 w 147"/>
                <a:gd name="T37" fmla="*/ 191 h 214"/>
                <a:gd name="T38" fmla="*/ 61 w 147"/>
                <a:gd name="T39" fmla="*/ 214 h 214"/>
                <a:gd name="T40" fmla="*/ 50 w 147"/>
                <a:gd name="T41" fmla="*/ 173 h 214"/>
                <a:gd name="T42" fmla="*/ 33 w 147"/>
                <a:gd name="T43" fmla="*/ 107 h 214"/>
                <a:gd name="T44" fmla="*/ 38 w 147"/>
                <a:gd name="T45" fmla="*/ 86 h 214"/>
                <a:gd name="T46" fmla="*/ 29 w 147"/>
                <a:gd name="T47" fmla="*/ 103 h 214"/>
                <a:gd name="T48" fmla="*/ 25 w 147"/>
                <a:gd name="T49" fmla="*/ 125 h 214"/>
                <a:gd name="T50" fmla="*/ 13 w 147"/>
                <a:gd name="T51" fmla="*/ 141 h 214"/>
                <a:gd name="T52" fmla="*/ 3 w 147"/>
                <a:gd name="T53" fmla="*/ 70 h 214"/>
                <a:gd name="T54" fmla="*/ 12 w 147"/>
                <a:gd name="T55" fmla="*/ 12 h 214"/>
                <a:gd name="T56" fmla="*/ 21 w 147"/>
                <a:gd name="T57" fmla="*/ 0 h 214"/>
                <a:gd name="T58" fmla="*/ 21 w 147"/>
                <a:gd name="T59" fmla="*/ 72 h 214"/>
                <a:gd name="T60" fmla="*/ 55 w 147"/>
                <a:gd name="T61" fmla="*/ 3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7" h="214">
                  <a:moveTo>
                    <a:pt x="55" y="36"/>
                  </a:moveTo>
                  <a:cubicBezTo>
                    <a:pt x="53" y="44"/>
                    <a:pt x="51" y="51"/>
                    <a:pt x="50" y="59"/>
                  </a:cubicBezTo>
                  <a:cubicBezTo>
                    <a:pt x="48" y="74"/>
                    <a:pt x="52" y="86"/>
                    <a:pt x="59" y="99"/>
                  </a:cubicBezTo>
                  <a:cubicBezTo>
                    <a:pt x="64" y="107"/>
                    <a:pt x="69" y="116"/>
                    <a:pt x="74" y="125"/>
                  </a:cubicBezTo>
                  <a:cubicBezTo>
                    <a:pt x="75" y="109"/>
                    <a:pt x="79" y="94"/>
                    <a:pt x="87" y="80"/>
                  </a:cubicBezTo>
                  <a:cubicBezTo>
                    <a:pt x="94" y="66"/>
                    <a:pt x="104" y="54"/>
                    <a:pt x="117" y="43"/>
                  </a:cubicBezTo>
                  <a:cubicBezTo>
                    <a:pt x="120" y="57"/>
                    <a:pt x="121" y="71"/>
                    <a:pt x="119" y="85"/>
                  </a:cubicBezTo>
                  <a:cubicBezTo>
                    <a:pt x="124" y="83"/>
                    <a:pt x="126" y="79"/>
                    <a:pt x="127" y="75"/>
                  </a:cubicBezTo>
                  <a:cubicBezTo>
                    <a:pt x="135" y="58"/>
                    <a:pt x="136" y="40"/>
                    <a:pt x="134" y="22"/>
                  </a:cubicBezTo>
                  <a:cubicBezTo>
                    <a:pt x="134" y="18"/>
                    <a:pt x="133" y="14"/>
                    <a:pt x="133" y="10"/>
                  </a:cubicBezTo>
                  <a:cubicBezTo>
                    <a:pt x="135" y="15"/>
                    <a:pt x="138" y="20"/>
                    <a:pt x="139" y="25"/>
                  </a:cubicBezTo>
                  <a:cubicBezTo>
                    <a:pt x="147" y="50"/>
                    <a:pt x="144" y="73"/>
                    <a:pt x="135" y="96"/>
                  </a:cubicBezTo>
                  <a:cubicBezTo>
                    <a:pt x="130" y="111"/>
                    <a:pt x="123" y="126"/>
                    <a:pt x="118" y="140"/>
                  </a:cubicBezTo>
                  <a:cubicBezTo>
                    <a:pt x="116" y="145"/>
                    <a:pt x="115" y="149"/>
                    <a:pt x="114" y="154"/>
                  </a:cubicBezTo>
                  <a:cubicBezTo>
                    <a:pt x="108" y="145"/>
                    <a:pt x="102" y="136"/>
                    <a:pt x="99" y="125"/>
                  </a:cubicBezTo>
                  <a:cubicBezTo>
                    <a:pt x="97" y="114"/>
                    <a:pt x="99" y="103"/>
                    <a:pt x="102" y="93"/>
                  </a:cubicBezTo>
                  <a:cubicBezTo>
                    <a:pt x="97" y="99"/>
                    <a:pt x="95" y="106"/>
                    <a:pt x="94" y="114"/>
                  </a:cubicBezTo>
                  <a:cubicBezTo>
                    <a:pt x="94" y="127"/>
                    <a:pt x="94" y="141"/>
                    <a:pt x="94" y="155"/>
                  </a:cubicBezTo>
                  <a:cubicBezTo>
                    <a:pt x="94" y="167"/>
                    <a:pt x="92" y="180"/>
                    <a:pt x="85" y="191"/>
                  </a:cubicBezTo>
                  <a:cubicBezTo>
                    <a:pt x="79" y="201"/>
                    <a:pt x="72" y="209"/>
                    <a:pt x="61" y="214"/>
                  </a:cubicBezTo>
                  <a:cubicBezTo>
                    <a:pt x="63" y="198"/>
                    <a:pt x="55" y="186"/>
                    <a:pt x="50" y="173"/>
                  </a:cubicBezTo>
                  <a:cubicBezTo>
                    <a:pt x="40" y="152"/>
                    <a:pt x="30" y="131"/>
                    <a:pt x="33" y="107"/>
                  </a:cubicBezTo>
                  <a:cubicBezTo>
                    <a:pt x="34" y="100"/>
                    <a:pt x="36" y="94"/>
                    <a:pt x="38" y="86"/>
                  </a:cubicBezTo>
                  <a:cubicBezTo>
                    <a:pt x="32" y="91"/>
                    <a:pt x="30" y="97"/>
                    <a:pt x="29" y="103"/>
                  </a:cubicBezTo>
                  <a:cubicBezTo>
                    <a:pt x="27" y="110"/>
                    <a:pt x="26" y="118"/>
                    <a:pt x="25" y="125"/>
                  </a:cubicBezTo>
                  <a:cubicBezTo>
                    <a:pt x="23" y="132"/>
                    <a:pt x="19" y="138"/>
                    <a:pt x="13" y="141"/>
                  </a:cubicBezTo>
                  <a:cubicBezTo>
                    <a:pt x="9" y="117"/>
                    <a:pt x="5" y="94"/>
                    <a:pt x="3" y="70"/>
                  </a:cubicBezTo>
                  <a:cubicBezTo>
                    <a:pt x="0" y="50"/>
                    <a:pt x="2" y="30"/>
                    <a:pt x="12" y="12"/>
                  </a:cubicBezTo>
                  <a:cubicBezTo>
                    <a:pt x="15" y="8"/>
                    <a:pt x="18" y="4"/>
                    <a:pt x="21" y="0"/>
                  </a:cubicBezTo>
                  <a:cubicBezTo>
                    <a:pt x="8" y="24"/>
                    <a:pt x="12" y="47"/>
                    <a:pt x="21" y="72"/>
                  </a:cubicBezTo>
                  <a:cubicBezTo>
                    <a:pt x="28" y="55"/>
                    <a:pt x="40" y="44"/>
                    <a:pt x="5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9">
              <a:extLst>
                <a:ext uri="{FF2B5EF4-FFF2-40B4-BE49-F238E27FC236}">
                  <a16:creationId xmlns:a16="http://schemas.microsoft.com/office/drawing/2014/main" id="{C7305F88-7505-4E83-96C1-CAC461626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2618" y="1499448"/>
              <a:ext cx="420479" cy="364535"/>
            </a:xfrm>
            <a:custGeom>
              <a:avLst/>
              <a:gdLst>
                <a:gd name="T0" fmla="*/ 119 w 119"/>
                <a:gd name="T1" fmla="*/ 103 h 103"/>
                <a:gd name="T2" fmla="*/ 0 w 119"/>
                <a:gd name="T3" fmla="*/ 100 h 103"/>
                <a:gd name="T4" fmla="*/ 62 w 119"/>
                <a:gd name="T5" fmla="*/ 0 h 103"/>
                <a:gd name="T6" fmla="*/ 119 w 119"/>
                <a:gd name="T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03">
                  <a:moveTo>
                    <a:pt x="119" y="103"/>
                  </a:moveTo>
                  <a:cubicBezTo>
                    <a:pt x="79" y="102"/>
                    <a:pt x="39" y="101"/>
                    <a:pt x="0" y="100"/>
                  </a:cubicBezTo>
                  <a:cubicBezTo>
                    <a:pt x="3" y="84"/>
                    <a:pt x="47" y="12"/>
                    <a:pt x="62" y="0"/>
                  </a:cubicBezTo>
                  <a:cubicBezTo>
                    <a:pt x="76" y="12"/>
                    <a:pt x="118" y="90"/>
                    <a:pt x="119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134">
            <a:extLst>
              <a:ext uri="{FF2B5EF4-FFF2-40B4-BE49-F238E27FC236}">
                <a16:creationId xmlns:a16="http://schemas.microsoft.com/office/drawing/2014/main" id="{62E32837-C9E5-4527-B307-D7C0EED4EDC2}"/>
              </a:ext>
            </a:extLst>
          </p:cNvPr>
          <p:cNvGrpSpPr/>
          <p:nvPr/>
        </p:nvGrpSpPr>
        <p:grpSpPr>
          <a:xfrm rot="21096882">
            <a:off x="7359264" y="4964722"/>
            <a:ext cx="540000" cy="720000"/>
            <a:chOff x="1601806" y="2829800"/>
            <a:chExt cx="3126832" cy="3254932"/>
          </a:xfrm>
          <a:solidFill>
            <a:schemeClr val="tx1"/>
          </a:solidFill>
        </p:grpSpPr>
        <p:sp>
          <p:nvSpPr>
            <p:cNvPr id="136" name="Freeform 46">
              <a:extLst>
                <a:ext uri="{FF2B5EF4-FFF2-40B4-BE49-F238E27FC236}">
                  <a16:creationId xmlns:a16="http://schemas.microsoft.com/office/drawing/2014/main" id="{F1DC5402-5A02-4E40-9C90-7BCB1FEFF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448" y="5210903"/>
              <a:ext cx="1112465" cy="873829"/>
            </a:xfrm>
            <a:custGeom>
              <a:avLst/>
              <a:gdLst>
                <a:gd name="T0" fmla="*/ 404 w 806"/>
                <a:gd name="T1" fmla="*/ 628 h 628"/>
                <a:gd name="T2" fmla="*/ 285 w 806"/>
                <a:gd name="T3" fmla="*/ 538 h 628"/>
                <a:gd name="T4" fmla="*/ 13 w 806"/>
                <a:gd name="T5" fmla="*/ 154 h 628"/>
                <a:gd name="T6" fmla="*/ 0 w 806"/>
                <a:gd name="T7" fmla="*/ 135 h 628"/>
                <a:gd name="T8" fmla="*/ 77 w 806"/>
                <a:gd name="T9" fmla="*/ 111 h 628"/>
                <a:gd name="T10" fmla="*/ 410 w 806"/>
                <a:gd name="T11" fmla="*/ 5 h 628"/>
                <a:gd name="T12" fmla="*/ 442 w 806"/>
                <a:gd name="T13" fmla="*/ 15 h 628"/>
                <a:gd name="T14" fmla="*/ 620 w 806"/>
                <a:gd name="T15" fmla="*/ 279 h 628"/>
                <a:gd name="T16" fmla="*/ 756 w 806"/>
                <a:gd name="T17" fmla="*/ 389 h 628"/>
                <a:gd name="T18" fmla="*/ 804 w 806"/>
                <a:gd name="T19" fmla="*/ 464 h 628"/>
                <a:gd name="T20" fmla="*/ 750 w 806"/>
                <a:gd name="T21" fmla="*/ 530 h 628"/>
                <a:gd name="T22" fmla="*/ 465 w 806"/>
                <a:gd name="T23" fmla="*/ 620 h 628"/>
                <a:gd name="T24" fmla="*/ 436 w 806"/>
                <a:gd name="T25" fmla="*/ 628 h 628"/>
                <a:gd name="T26" fmla="*/ 404 w 806"/>
                <a:gd name="T27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6" h="628">
                  <a:moveTo>
                    <a:pt x="404" y="628"/>
                  </a:moveTo>
                  <a:cubicBezTo>
                    <a:pt x="349" y="618"/>
                    <a:pt x="316" y="582"/>
                    <a:pt x="285" y="538"/>
                  </a:cubicBezTo>
                  <a:cubicBezTo>
                    <a:pt x="196" y="409"/>
                    <a:pt x="104" y="282"/>
                    <a:pt x="13" y="154"/>
                  </a:cubicBezTo>
                  <a:cubicBezTo>
                    <a:pt x="9" y="148"/>
                    <a:pt x="5" y="143"/>
                    <a:pt x="0" y="135"/>
                  </a:cubicBezTo>
                  <a:cubicBezTo>
                    <a:pt x="27" y="126"/>
                    <a:pt x="52" y="119"/>
                    <a:pt x="77" y="111"/>
                  </a:cubicBezTo>
                  <a:cubicBezTo>
                    <a:pt x="188" y="75"/>
                    <a:pt x="299" y="41"/>
                    <a:pt x="410" y="5"/>
                  </a:cubicBezTo>
                  <a:cubicBezTo>
                    <a:pt x="425" y="0"/>
                    <a:pt x="433" y="2"/>
                    <a:pt x="442" y="15"/>
                  </a:cubicBezTo>
                  <a:cubicBezTo>
                    <a:pt x="501" y="104"/>
                    <a:pt x="561" y="191"/>
                    <a:pt x="620" y="279"/>
                  </a:cubicBezTo>
                  <a:cubicBezTo>
                    <a:pt x="654" y="329"/>
                    <a:pt x="699" y="366"/>
                    <a:pt x="756" y="389"/>
                  </a:cubicBezTo>
                  <a:cubicBezTo>
                    <a:pt x="790" y="403"/>
                    <a:pt x="806" y="428"/>
                    <a:pt x="804" y="464"/>
                  </a:cubicBezTo>
                  <a:cubicBezTo>
                    <a:pt x="803" y="495"/>
                    <a:pt x="783" y="519"/>
                    <a:pt x="750" y="530"/>
                  </a:cubicBezTo>
                  <a:cubicBezTo>
                    <a:pt x="655" y="560"/>
                    <a:pt x="560" y="590"/>
                    <a:pt x="465" y="620"/>
                  </a:cubicBezTo>
                  <a:cubicBezTo>
                    <a:pt x="455" y="623"/>
                    <a:pt x="446" y="625"/>
                    <a:pt x="436" y="628"/>
                  </a:cubicBezTo>
                  <a:cubicBezTo>
                    <a:pt x="425" y="628"/>
                    <a:pt x="415" y="628"/>
                    <a:pt x="404" y="6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47">
              <a:extLst>
                <a:ext uri="{FF2B5EF4-FFF2-40B4-BE49-F238E27FC236}">
                  <a16:creationId xmlns:a16="http://schemas.microsoft.com/office/drawing/2014/main" id="{DE6981C8-F0AE-4150-9386-478315500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189" y="2829800"/>
              <a:ext cx="1949449" cy="2244226"/>
            </a:xfrm>
            <a:custGeom>
              <a:avLst/>
              <a:gdLst>
                <a:gd name="T0" fmla="*/ 0 w 1413"/>
                <a:gd name="T1" fmla="*/ 723 h 1613"/>
                <a:gd name="T2" fmla="*/ 906 w 1413"/>
                <a:gd name="T3" fmla="*/ 0 h 1613"/>
                <a:gd name="T4" fmla="*/ 1413 w 1413"/>
                <a:gd name="T5" fmla="*/ 1613 h 1613"/>
                <a:gd name="T6" fmla="*/ 257 w 1413"/>
                <a:gd name="T7" fmla="*/ 1540 h 1613"/>
                <a:gd name="T8" fmla="*/ 0 w 1413"/>
                <a:gd name="T9" fmla="*/ 723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3" h="1613">
                  <a:moveTo>
                    <a:pt x="0" y="723"/>
                  </a:moveTo>
                  <a:cubicBezTo>
                    <a:pt x="359" y="555"/>
                    <a:pt x="648" y="300"/>
                    <a:pt x="906" y="0"/>
                  </a:cubicBezTo>
                  <a:cubicBezTo>
                    <a:pt x="1075" y="539"/>
                    <a:pt x="1244" y="1074"/>
                    <a:pt x="1413" y="1613"/>
                  </a:cubicBezTo>
                  <a:cubicBezTo>
                    <a:pt x="1031" y="1516"/>
                    <a:pt x="648" y="1473"/>
                    <a:pt x="257" y="1540"/>
                  </a:cubicBezTo>
                  <a:cubicBezTo>
                    <a:pt x="171" y="1267"/>
                    <a:pt x="86" y="996"/>
                    <a:pt x="0" y="7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48">
              <a:extLst>
                <a:ext uri="{FF2B5EF4-FFF2-40B4-BE49-F238E27FC236}">
                  <a16:creationId xmlns:a16="http://schemas.microsoft.com/office/drawing/2014/main" id="{F4297E66-0BC0-486A-BE20-C6B6912DE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806" y="3896651"/>
              <a:ext cx="1338819" cy="1400232"/>
            </a:xfrm>
            <a:custGeom>
              <a:avLst/>
              <a:gdLst>
                <a:gd name="T0" fmla="*/ 713 w 970"/>
                <a:gd name="T1" fmla="*/ 0 h 1006"/>
                <a:gd name="T2" fmla="*/ 970 w 970"/>
                <a:gd name="T3" fmla="*/ 817 h 1006"/>
                <a:gd name="T4" fmla="*/ 825 w 970"/>
                <a:gd name="T5" fmla="*/ 862 h 1006"/>
                <a:gd name="T6" fmla="*/ 541 w 970"/>
                <a:gd name="T7" fmla="*/ 948 h 1006"/>
                <a:gd name="T8" fmla="*/ 26 w 970"/>
                <a:gd name="T9" fmla="*/ 587 h 1006"/>
                <a:gd name="T10" fmla="*/ 318 w 970"/>
                <a:gd name="T11" fmla="*/ 125 h 1006"/>
                <a:gd name="T12" fmla="*/ 713 w 970"/>
                <a:gd name="T13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0" h="1006">
                  <a:moveTo>
                    <a:pt x="713" y="0"/>
                  </a:moveTo>
                  <a:cubicBezTo>
                    <a:pt x="799" y="274"/>
                    <a:pt x="884" y="544"/>
                    <a:pt x="970" y="817"/>
                  </a:cubicBezTo>
                  <a:cubicBezTo>
                    <a:pt x="920" y="832"/>
                    <a:pt x="873" y="847"/>
                    <a:pt x="825" y="862"/>
                  </a:cubicBezTo>
                  <a:cubicBezTo>
                    <a:pt x="731" y="891"/>
                    <a:pt x="638" y="926"/>
                    <a:pt x="541" y="948"/>
                  </a:cubicBezTo>
                  <a:cubicBezTo>
                    <a:pt x="297" y="1006"/>
                    <a:pt x="58" y="835"/>
                    <a:pt x="26" y="587"/>
                  </a:cubicBezTo>
                  <a:cubicBezTo>
                    <a:pt x="0" y="381"/>
                    <a:pt x="121" y="190"/>
                    <a:pt x="318" y="125"/>
                  </a:cubicBezTo>
                  <a:cubicBezTo>
                    <a:pt x="449" y="83"/>
                    <a:pt x="580" y="42"/>
                    <a:pt x="7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45">
            <a:extLst>
              <a:ext uri="{FF2B5EF4-FFF2-40B4-BE49-F238E27FC236}">
                <a16:creationId xmlns:a16="http://schemas.microsoft.com/office/drawing/2014/main" id="{88F1BDA6-6D1F-4E3B-818D-D54978DA875A}"/>
              </a:ext>
            </a:extLst>
          </p:cNvPr>
          <p:cNvGrpSpPr/>
          <p:nvPr/>
        </p:nvGrpSpPr>
        <p:grpSpPr>
          <a:xfrm>
            <a:off x="308728" y="1714488"/>
            <a:ext cx="540000" cy="720000"/>
            <a:chOff x="7931851" y="2464731"/>
            <a:chExt cx="1002842" cy="1223210"/>
          </a:xfrm>
          <a:solidFill>
            <a:schemeClr val="tx1"/>
          </a:solidFill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FDA6D848-3036-433B-8E3A-FDD01EECDB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06" y="2650831"/>
              <a:ext cx="623981" cy="1037110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D7F423CF-7B69-48A7-96CF-A11A170EF1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151" y="2944496"/>
              <a:ext cx="44264" cy="75201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C7C38F0E-7022-479E-B2EB-DB6A114C6D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045" y="3044923"/>
              <a:ext cx="160397" cy="25749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519E5598-6CFC-4597-8EF6-04B4216A60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816" y="3030644"/>
              <a:ext cx="71870" cy="8900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F2A7A32F-EFFB-4CC8-B5AE-459A9F297F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724603"/>
              <a:ext cx="259397" cy="282719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E334370F-F8FC-4533-97C2-FFAC332EEA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464731"/>
              <a:ext cx="39980" cy="152306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71720CA2-45F7-47DD-BEC0-9DFF3D111D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830" y="2526606"/>
              <a:ext cx="101379" cy="14088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EBABFDBC-C4D5-485D-9C96-18CD935D44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3132975"/>
              <a:ext cx="142311" cy="99951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62B0921E-2437-44EC-B4C3-C19C7720A1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2704613"/>
              <a:ext cx="142311" cy="98999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BFEAFC20-9177-42B0-B77A-2B216B1F1C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387" y="2949255"/>
              <a:ext cx="152306" cy="40457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0DD377FF-ED93-4C8C-A69B-278353899D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51" y="2949255"/>
              <a:ext cx="151355" cy="40457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270C54EF-EEAD-4283-A6B0-0F069E2C8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2704613"/>
              <a:ext cx="142311" cy="98999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D2820867-CF7A-479A-857E-0E7FD0E7E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3132975"/>
              <a:ext cx="142311" cy="99951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6BF3B9D1-E17F-45E5-960F-DA56B8FFA9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336" y="2526606"/>
              <a:ext cx="101379" cy="14088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6" name="Freeform 10">
            <a:extLst>
              <a:ext uri="{FF2B5EF4-FFF2-40B4-BE49-F238E27FC236}">
                <a16:creationId xmlns:a16="http://schemas.microsoft.com/office/drawing/2014/main" id="{5B55FFD8-DF32-4638-8659-12B6316C18AE}"/>
              </a:ext>
            </a:extLst>
          </p:cNvPr>
          <p:cNvSpPr>
            <a:spLocks noEditPoints="1"/>
          </p:cNvSpPr>
          <p:nvPr/>
        </p:nvSpPr>
        <p:spPr bwMode="auto">
          <a:xfrm>
            <a:off x="308728" y="3357562"/>
            <a:ext cx="540000" cy="720000"/>
          </a:xfrm>
          <a:custGeom>
            <a:avLst/>
            <a:gdLst>
              <a:gd name="T0" fmla="*/ 507 w 554"/>
              <a:gd name="T1" fmla="*/ 408 h 714"/>
              <a:gd name="T2" fmla="*/ 507 w 554"/>
              <a:gd name="T3" fmla="*/ 428 h 714"/>
              <a:gd name="T4" fmla="*/ 485 w 554"/>
              <a:gd name="T5" fmla="*/ 444 h 714"/>
              <a:gd name="T6" fmla="*/ 503 w 554"/>
              <a:gd name="T7" fmla="*/ 466 h 714"/>
              <a:gd name="T8" fmla="*/ 493 w 554"/>
              <a:gd name="T9" fmla="*/ 500 h 714"/>
              <a:gd name="T10" fmla="*/ 497 w 554"/>
              <a:gd name="T11" fmla="*/ 560 h 714"/>
              <a:gd name="T12" fmla="*/ 424 w 554"/>
              <a:gd name="T13" fmla="*/ 568 h 714"/>
              <a:gd name="T14" fmla="*/ 375 w 554"/>
              <a:gd name="T15" fmla="*/ 562 h 714"/>
              <a:gd name="T16" fmla="*/ 327 w 554"/>
              <a:gd name="T17" fmla="*/ 703 h 714"/>
              <a:gd name="T18" fmla="*/ 217 w 554"/>
              <a:gd name="T19" fmla="*/ 651 h 714"/>
              <a:gd name="T20" fmla="*/ 131 w 554"/>
              <a:gd name="T21" fmla="*/ 609 h 714"/>
              <a:gd name="T22" fmla="*/ 78 w 554"/>
              <a:gd name="T23" fmla="*/ 579 h 714"/>
              <a:gd name="T24" fmla="*/ 79 w 554"/>
              <a:gd name="T25" fmla="*/ 441 h 714"/>
              <a:gd name="T26" fmla="*/ 28 w 554"/>
              <a:gd name="T27" fmla="*/ 353 h 714"/>
              <a:gd name="T28" fmla="*/ 2 w 554"/>
              <a:gd name="T29" fmla="*/ 202 h 714"/>
              <a:gd name="T30" fmla="*/ 64 w 554"/>
              <a:gd name="T31" fmla="*/ 63 h 714"/>
              <a:gd name="T32" fmla="*/ 173 w 554"/>
              <a:gd name="T33" fmla="*/ 10 h 714"/>
              <a:gd name="T34" fmla="*/ 294 w 554"/>
              <a:gd name="T35" fmla="*/ 4 h 714"/>
              <a:gd name="T36" fmla="*/ 468 w 554"/>
              <a:gd name="T37" fmla="*/ 117 h 714"/>
              <a:gd name="T38" fmla="*/ 496 w 554"/>
              <a:gd name="T39" fmla="*/ 232 h 714"/>
              <a:gd name="T40" fmla="*/ 541 w 554"/>
              <a:gd name="T41" fmla="*/ 332 h 714"/>
              <a:gd name="T42" fmla="*/ 552 w 554"/>
              <a:gd name="T43" fmla="*/ 361 h 714"/>
              <a:gd name="T44" fmla="*/ 504 w 554"/>
              <a:gd name="T45" fmla="*/ 385 h 714"/>
              <a:gd name="T46" fmla="*/ 131 w 554"/>
              <a:gd name="T47" fmla="*/ 210 h 714"/>
              <a:gd name="T48" fmla="*/ 82 w 554"/>
              <a:gd name="T49" fmla="*/ 222 h 714"/>
              <a:gd name="T50" fmla="*/ 124 w 554"/>
              <a:gd name="T51" fmla="*/ 250 h 714"/>
              <a:gd name="T52" fmla="*/ 144 w 554"/>
              <a:gd name="T53" fmla="*/ 238 h 714"/>
              <a:gd name="T54" fmla="*/ 167 w 554"/>
              <a:gd name="T55" fmla="*/ 310 h 714"/>
              <a:gd name="T56" fmla="*/ 226 w 554"/>
              <a:gd name="T57" fmla="*/ 294 h 714"/>
              <a:gd name="T58" fmla="*/ 211 w 554"/>
              <a:gd name="T59" fmla="*/ 241 h 714"/>
              <a:gd name="T60" fmla="*/ 275 w 554"/>
              <a:gd name="T61" fmla="*/ 260 h 714"/>
              <a:gd name="T62" fmla="*/ 279 w 554"/>
              <a:gd name="T63" fmla="*/ 280 h 714"/>
              <a:gd name="T64" fmla="*/ 337 w 554"/>
              <a:gd name="T65" fmla="*/ 264 h 714"/>
              <a:gd name="T66" fmla="*/ 325 w 554"/>
              <a:gd name="T67" fmla="*/ 215 h 714"/>
              <a:gd name="T68" fmla="*/ 346 w 554"/>
              <a:gd name="T69" fmla="*/ 192 h 714"/>
              <a:gd name="T70" fmla="*/ 366 w 554"/>
              <a:gd name="T71" fmla="*/ 149 h 714"/>
              <a:gd name="T72" fmla="*/ 312 w 554"/>
              <a:gd name="T73" fmla="*/ 163 h 714"/>
              <a:gd name="T74" fmla="*/ 293 w 554"/>
              <a:gd name="T75" fmla="*/ 94 h 714"/>
              <a:gd name="T76" fmla="*/ 269 w 554"/>
              <a:gd name="T77" fmla="*/ 96 h 714"/>
              <a:gd name="T78" fmla="*/ 239 w 554"/>
              <a:gd name="T79" fmla="*/ 113 h 714"/>
              <a:gd name="T80" fmla="*/ 201 w 554"/>
              <a:gd name="T81" fmla="*/ 172 h 714"/>
              <a:gd name="T82" fmla="*/ 177 w 554"/>
              <a:gd name="T83" fmla="*/ 120 h 714"/>
              <a:gd name="T84" fmla="*/ 137 w 554"/>
              <a:gd name="T85" fmla="*/ 210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54" h="714">
                <a:moveTo>
                  <a:pt x="504" y="385"/>
                </a:moveTo>
                <a:cubicBezTo>
                  <a:pt x="505" y="392"/>
                  <a:pt x="506" y="400"/>
                  <a:pt x="507" y="408"/>
                </a:cubicBezTo>
                <a:cubicBezTo>
                  <a:pt x="508" y="413"/>
                  <a:pt x="509" y="418"/>
                  <a:pt x="509" y="423"/>
                </a:cubicBezTo>
                <a:cubicBezTo>
                  <a:pt x="509" y="425"/>
                  <a:pt x="508" y="427"/>
                  <a:pt x="507" y="428"/>
                </a:cubicBezTo>
                <a:cubicBezTo>
                  <a:pt x="500" y="432"/>
                  <a:pt x="494" y="437"/>
                  <a:pt x="487" y="441"/>
                </a:cubicBezTo>
                <a:cubicBezTo>
                  <a:pt x="487" y="442"/>
                  <a:pt x="486" y="442"/>
                  <a:pt x="485" y="444"/>
                </a:cubicBezTo>
                <a:cubicBezTo>
                  <a:pt x="490" y="449"/>
                  <a:pt x="496" y="454"/>
                  <a:pt x="501" y="459"/>
                </a:cubicBezTo>
                <a:cubicBezTo>
                  <a:pt x="503" y="461"/>
                  <a:pt x="504" y="463"/>
                  <a:pt x="503" y="466"/>
                </a:cubicBezTo>
                <a:cubicBezTo>
                  <a:pt x="499" y="475"/>
                  <a:pt x="496" y="485"/>
                  <a:pt x="493" y="495"/>
                </a:cubicBezTo>
                <a:cubicBezTo>
                  <a:pt x="493" y="496"/>
                  <a:pt x="493" y="498"/>
                  <a:pt x="493" y="500"/>
                </a:cubicBezTo>
                <a:cubicBezTo>
                  <a:pt x="497" y="511"/>
                  <a:pt x="502" y="522"/>
                  <a:pt x="504" y="533"/>
                </a:cubicBezTo>
                <a:cubicBezTo>
                  <a:pt x="507" y="543"/>
                  <a:pt x="505" y="553"/>
                  <a:pt x="497" y="560"/>
                </a:cubicBezTo>
                <a:cubicBezTo>
                  <a:pt x="494" y="563"/>
                  <a:pt x="491" y="564"/>
                  <a:pt x="487" y="565"/>
                </a:cubicBezTo>
                <a:cubicBezTo>
                  <a:pt x="466" y="570"/>
                  <a:pt x="445" y="570"/>
                  <a:pt x="424" y="568"/>
                </a:cubicBezTo>
                <a:cubicBezTo>
                  <a:pt x="409" y="567"/>
                  <a:pt x="394" y="565"/>
                  <a:pt x="379" y="563"/>
                </a:cubicBezTo>
                <a:cubicBezTo>
                  <a:pt x="378" y="562"/>
                  <a:pt x="377" y="562"/>
                  <a:pt x="375" y="562"/>
                </a:cubicBezTo>
                <a:cubicBezTo>
                  <a:pt x="367" y="613"/>
                  <a:pt x="358" y="663"/>
                  <a:pt x="349" y="714"/>
                </a:cubicBezTo>
                <a:cubicBezTo>
                  <a:pt x="341" y="710"/>
                  <a:pt x="334" y="707"/>
                  <a:pt x="327" y="703"/>
                </a:cubicBezTo>
                <a:cubicBezTo>
                  <a:pt x="307" y="694"/>
                  <a:pt x="287" y="684"/>
                  <a:pt x="267" y="675"/>
                </a:cubicBezTo>
                <a:cubicBezTo>
                  <a:pt x="250" y="667"/>
                  <a:pt x="234" y="659"/>
                  <a:pt x="217" y="651"/>
                </a:cubicBezTo>
                <a:cubicBezTo>
                  <a:pt x="200" y="643"/>
                  <a:pt x="183" y="635"/>
                  <a:pt x="166" y="626"/>
                </a:cubicBezTo>
                <a:cubicBezTo>
                  <a:pt x="154" y="621"/>
                  <a:pt x="143" y="614"/>
                  <a:pt x="131" y="609"/>
                </a:cubicBezTo>
                <a:cubicBezTo>
                  <a:pt x="115" y="601"/>
                  <a:pt x="98" y="594"/>
                  <a:pt x="82" y="586"/>
                </a:cubicBezTo>
                <a:cubicBezTo>
                  <a:pt x="78" y="585"/>
                  <a:pt x="78" y="583"/>
                  <a:pt x="78" y="579"/>
                </a:cubicBezTo>
                <a:cubicBezTo>
                  <a:pt x="79" y="545"/>
                  <a:pt x="80" y="511"/>
                  <a:pt x="80" y="477"/>
                </a:cubicBezTo>
                <a:cubicBezTo>
                  <a:pt x="80" y="465"/>
                  <a:pt x="80" y="453"/>
                  <a:pt x="79" y="441"/>
                </a:cubicBezTo>
                <a:cubicBezTo>
                  <a:pt x="79" y="439"/>
                  <a:pt x="78" y="436"/>
                  <a:pt x="76" y="435"/>
                </a:cubicBezTo>
                <a:cubicBezTo>
                  <a:pt x="56" y="410"/>
                  <a:pt x="40" y="382"/>
                  <a:pt x="28" y="353"/>
                </a:cubicBezTo>
                <a:cubicBezTo>
                  <a:pt x="20" y="334"/>
                  <a:pt x="13" y="314"/>
                  <a:pt x="9" y="294"/>
                </a:cubicBezTo>
                <a:cubicBezTo>
                  <a:pt x="2" y="264"/>
                  <a:pt x="0" y="233"/>
                  <a:pt x="2" y="202"/>
                </a:cubicBezTo>
                <a:cubicBezTo>
                  <a:pt x="3" y="181"/>
                  <a:pt x="7" y="159"/>
                  <a:pt x="15" y="138"/>
                </a:cubicBezTo>
                <a:cubicBezTo>
                  <a:pt x="25" y="109"/>
                  <a:pt x="41" y="84"/>
                  <a:pt x="64" y="63"/>
                </a:cubicBezTo>
                <a:cubicBezTo>
                  <a:pt x="81" y="48"/>
                  <a:pt x="100" y="35"/>
                  <a:pt x="122" y="27"/>
                </a:cubicBezTo>
                <a:cubicBezTo>
                  <a:pt x="139" y="20"/>
                  <a:pt x="155" y="14"/>
                  <a:pt x="173" y="10"/>
                </a:cubicBezTo>
                <a:cubicBezTo>
                  <a:pt x="190" y="6"/>
                  <a:pt x="207" y="5"/>
                  <a:pt x="225" y="3"/>
                </a:cubicBezTo>
                <a:cubicBezTo>
                  <a:pt x="248" y="0"/>
                  <a:pt x="271" y="1"/>
                  <a:pt x="294" y="4"/>
                </a:cubicBezTo>
                <a:cubicBezTo>
                  <a:pt x="340" y="9"/>
                  <a:pt x="382" y="23"/>
                  <a:pt x="418" y="53"/>
                </a:cubicBezTo>
                <a:cubicBezTo>
                  <a:pt x="439" y="71"/>
                  <a:pt x="456" y="92"/>
                  <a:pt x="468" y="117"/>
                </a:cubicBezTo>
                <a:cubicBezTo>
                  <a:pt x="479" y="138"/>
                  <a:pt x="486" y="160"/>
                  <a:pt x="490" y="183"/>
                </a:cubicBezTo>
                <a:cubicBezTo>
                  <a:pt x="493" y="199"/>
                  <a:pt x="495" y="216"/>
                  <a:pt x="496" y="232"/>
                </a:cubicBezTo>
                <a:cubicBezTo>
                  <a:pt x="496" y="246"/>
                  <a:pt x="501" y="257"/>
                  <a:pt x="507" y="268"/>
                </a:cubicBezTo>
                <a:cubicBezTo>
                  <a:pt x="518" y="290"/>
                  <a:pt x="530" y="311"/>
                  <a:pt x="541" y="332"/>
                </a:cubicBezTo>
                <a:cubicBezTo>
                  <a:pt x="546" y="341"/>
                  <a:pt x="548" y="351"/>
                  <a:pt x="552" y="361"/>
                </a:cubicBezTo>
                <a:cubicBezTo>
                  <a:pt x="552" y="361"/>
                  <a:pt x="552" y="361"/>
                  <a:pt x="552" y="361"/>
                </a:cubicBezTo>
                <a:cubicBezTo>
                  <a:pt x="554" y="373"/>
                  <a:pt x="550" y="379"/>
                  <a:pt x="538" y="381"/>
                </a:cubicBezTo>
                <a:cubicBezTo>
                  <a:pt x="527" y="382"/>
                  <a:pt x="516" y="383"/>
                  <a:pt x="504" y="385"/>
                </a:cubicBezTo>
                <a:close/>
                <a:moveTo>
                  <a:pt x="137" y="210"/>
                </a:moveTo>
                <a:cubicBezTo>
                  <a:pt x="134" y="210"/>
                  <a:pt x="133" y="210"/>
                  <a:pt x="131" y="210"/>
                </a:cubicBezTo>
                <a:cubicBezTo>
                  <a:pt x="123" y="209"/>
                  <a:pt x="116" y="209"/>
                  <a:pt x="108" y="209"/>
                </a:cubicBezTo>
                <a:cubicBezTo>
                  <a:pt x="97" y="209"/>
                  <a:pt x="88" y="213"/>
                  <a:pt x="82" y="222"/>
                </a:cubicBezTo>
                <a:cubicBezTo>
                  <a:pt x="72" y="238"/>
                  <a:pt x="83" y="255"/>
                  <a:pt x="101" y="257"/>
                </a:cubicBezTo>
                <a:cubicBezTo>
                  <a:pt x="110" y="258"/>
                  <a:pt x="117" y="255"/>
                  <a:pt x="124" y="250"/>
                </a:cubicBezTo>
                <a:cubicBezTo>
                  <a:pt x="131" y="246"/>
                  <a:pt x="137" y="242"/>
                  <a:pt x="144" y="238"/>
                </a:cubicBezTo>
                <a:cubicBezTo>
                  <a:pt x="144" y="238"/>
                  <a:pt x="144" y="238"/>
                  <a:pt x="144" y="238"/>
                </a:cubicBezTo>
                <a:cubicBezTo>
                  <a:pt x="151" y="261"/>
                  <a:pt x="157" y="284"/>
                  <a:pt x="163" y="307"/>
                </a:cubicBezTo>
                <a:cubicBezTo>
                  <a:pt x="163" y="309"/>
                  <a:pt x="164" y="310"/>
                  <a:pt x="167" y="310"/>
                </a:cubicBezTo>
                <a:cubicBezTo>
                  <a:pt x="175" y="307"/>
                  <a:pt x="183" y="305"/>
                  <a:pt x="191" y="303"/>
                </a:cubicBezTo>
                <a:cubicBezTo>
                  <a:pt x="203" y="300"/>
                  <a:pt x="214" y="297"/>
                  <a:pt x="226" y="294"/>
                </a:cubicBezTo>
                <a:cubicBezTo>
                  <a:pt x="223" y="289"/>
                  <a:pt x="221" y="285"/>
                  <a:pt x="218" y="281"/>
                </a:cubicBezTo>
                <a:cubicBezTo>
                  <a:pt x="209" y="269"/>
                  <a:pt x="206" y="256"/>
                  <a:pt x="211" y="241"/>
                </a:cubicBezTo>
                <a:cubicBezTo>
                  <a:pt x="218" y="223"/>
                  <a:pt x="239" y="215"/>
                  <a:pt x="255" y="224"/>
                </a:cubicBezTo>
                <a:cubicBezTo>
                  <a:pt x="270" y="232"/>
                  <a:pt x="276" y="244"/>
                  <a:pt x="275" y="260"/>
                </a:cubicBezTo>
                <a:cubicBezTo>
                  <a:pt x="275" y="267"/>
                  <a:pt x="275" y="273"/>
                  <a:pt x="275" y="280"/>
                </a:cubicBezTo>
                <a:cubicBezTo>
                  <a:pt x="276" y="280"/>
                  <a:pt x="278" y="280"/>
                  <a:pt x="279" y="280"/>
                </a:cubicBezTo>
                <a:cubicBezTo>
                  <a:pt x="296" y="276"/>
                  <a:pt x="312" y="271"/>
                  <a:pt x="329" y="267"/>
                </a:cubicBezTo>
                <a:cubicBezTo>
                  <a:pt x="332" y="266"/>
                  <a:pt x="336" y="266"/>
                  <a:pt x="337" y="264"/>
                </a:cubicBezTo>
                <a:cubicBezTo>
                  <a:pt x="338" y="262"/>
                  <a:pt x="336" y="258"/>
                  <a:pt x="336" y="255"/>
                </a:cubicBezTo>
                <a:cubicBezTo>
                  <a:pt x="332" y="242"/>
                  <a:pt x="328" y="228"/>
                  <a:pt x="325" y="215"/>
                </a:cubicBezTo>
                <a:cubicBezTo>
                  <a:pt x="323" y="207"/>
                  <a:pt x="321" y="199"/>
                  <a:pt x="319" y="191"/>
                </a:cubicBezTo>
                <a:cubicBezTo>
                  <a:pt x="328" y="192"/>
                  <a:pt x="337" y="193"/>
                  <a:pt x="346" y="192"/>
                </a:cubicBezTo>
                <a:cubicBezTo>
                  <a:pt x="352" y="192"/>
                  <a:pt x="358" y="191"/>
                  <a:pt x="364" y="188"/>
                </a:cubicBezTo>
                <a:cubicBezTo>
                  <a:pt x="379" y="179"/>
                  <a:pt x="380" y="159"/>
                  <a:pt x="366" y="149"/>
                </a:cubicBezTo>
                <a:cubicBezTo>
                  <a:pt x="358" y="143"/>
                  <a:pt x="344" y="143"/>
                  <a:pt x="334" y="149"/>
                </a:cubicBezTo>
                <a:cubicBezTo>
                  <a:pt x="327" y="154"/>
                  <a:pt x="319" y="158"/>
                  <a:pt x="312" y="163"/>
                </a:cubicBezTo>
                <a:cubicBezTo>
                  <a:pt x="309" y="154"/>
                  <a:pt x="306" y="144"/>
                  <a:pt x="304" y="135"/>
                </a:cubicBezTo>
                <a:cubicBezTo>
                  <a:pt x="300" y="122"/>
                  <a:pt x="296" y="108"/>
                  <a:pt x="293" y="94"/>
                </a:cubicBezTo>
                <a:cubicBezTo>
                  <a:pt x="292" y="91"/>
                  <a:pt x="290" y="90"/>
                  <a:pt x="287" y="91"/>
                </a:cubicBezTo>
                <a:cubicBezTo>
                  <a:pt x="281" y="93"/>
                  <a:pt x="275" y="94"/>
                  <a:pt x="269" y="96"/>
                </a:cubicBezTo>
                <a:cubicBezTo>
                  <a:pt x="258" y="99"/>
                  <a:pt x="247" y="102"/>
                  <a:pt x="234" y="105"/>
                </a:cubicBezTo>
                <a:cubicBezTo>
                  <a:pt x="236" y="108"/>
                  <a:pt x="238" y="111"/>
                  <a:pt x="239" y="113"/>
                </a:cubicBezTo>
                <a:cubicBezTo>
                  <a:pt x="248" y="127"/>
                  <a:pt x="250" y="141"/>
                  <a:pt x="243" y="156"/>
                </a:cubicBezTo>
                <a:cubicBezTo>
                  <a:pt x="236" y="171"/>
                  <a:pt x="217" y="179"/>
                  <a:pt x="201" y="172"/>
                </a:cubicBezTo>
                <a:cubicBezTo>
                  <a:pt x="185" y="165"/>
                  <a:pt x="178" y="153"/>
                  <a:pt x="177" y="135"/>
                </a:cubicBezTo>
                <a:cubicBezTo>
                  <a:pt x="177" y="131"/>
                  <a:pt x="177" y="126"/>
                  <a:pt x="177" y="120"/>
                </a:cubicBezTo>
                <a:cubicBezTo>
                  <a:pt x="157" y="126"/>
                  <a:pt x="137" y="131"/>
                  <a:pt x="117" y="136"/>
                </a:cubicBezTo>
                <a:cubicBezTo>
                  <a:pt x="124" y="161"/>
                  <a:pt x="130" y="185"/>
                  <a:pt x="137" y="2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oup 88">
            <a:extLst>
              <a:ext uri="{FF2B5EF4-FFF2-40B4-BE49-F238E27FC236}">
                <a16:creationId xmlns:a16="http://schemas.microsoft.com/office/drawing/2014/main" id="{9C66D210-E3DF-4E8F-A146-F9A071E9AEBF}"/>
              </a:ext>
            </a:extLst>
          </p:cNvPr>
          <p:cNvGrpSpPr/>
          <p:nvPr/>
        </p:nvGrpSpPr>
        <p:grpSpPr>
          <a:xfrm>
            <a:off x="308728" y="5000636"/>
            <a:ext cx="540000" cy="720000"/>
            <a:chOff x="3603157" y="3429000"/>
            <a:chExt cx="2189163" cy="2257289"/>
          </a:xfrm>
          <a:solidFill>
            <a:schemeClr val="tx1"/>
          </a:solidFill>
        </p:grpSpPr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E8E42082-199F-4E71-BD40-3C4629A815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3157" y="3429000"/>
              <a:ext cx="2189163" cy="2192338"/>
            </a:xfrm>
            <a:custGeom>
              <a:avLst/>
              <a:gdLst>
                <a:gd name="T0" fmla="*/ 559 w 688"/>
                <a:gd name="T1" fmla="*/ 0 h 688"/>
                <a:gd name="T2" fmla="*/ 1 w 688"/>
                <a:gd name="T3" fmla="*/ 562 h 688"/>
                <a:gd name="T4" fmla="*/ 125 w 688"/>
                <a:gd name="T5" fmla="*/ 686 h 688"/>
                <a:gd name="T6" fmla="*/ 210 w 688"/>
                <a:gd name="T7" fmla="*/ 606 h 688"/>
                <a:gd name="T8" fmla="*/ 590 w 688"/>
                <a:gd name="T9" fmla="*/ 226 h 688"/>
                <a:gd name="T10" fmla="*/ 686 w 688"/>
                <a:gd name="T11" fmla="*/ 125 h 688"/>
                <a:gd name="T12" fmla="*/ 131 w 688"/>
                <a:gd name="T13" fmla="*/ 658 h 688"/>
                <a:gd name="T14" fmla="*/ 43 w 688"/>
                <a:gd name="T15" fmla="*/ 576 h 688"/>
                <a:gd name="T16" fmla="*/ 45 w 688"/>
                <a:gd name="T17" fmla="*/ 544 h 688"/>
                <a:gd name="T18" fmla="*/ 97 w 688"/>
                <a:gd name="T19" fmla="*/ 570 h 688"/>
                <a:gd name="T20" fmla="*/ 76 w 688"/>
                <a:gd name="T21" fmla="*/ 513 h 688"/>
                <a:gd name="T22" fmla="*/ 129 w 688"/>
                <a:gd name="T23" fmla="*/ 538 h 688"/>
                <a:gd name="T24" fmla="*/ 89 w 688"/>
                <a:gd name="T25" fmla="*/ 499 h 688"/>
                <a:gd name="T26" fmla="*/ 146 w 688"/>
                <a:gd name="T27" fmla="*/ 520 h 688"/>
                <a:gd name="T28" fmla="*/ 124 w 688"/>
                <a:gd name="T29" fmla="*/ 471 h 688"/>
                <a:gd name="T30" fmla="*/ 138 w 688"/>
                <a:gd name="T31" fmla="*/ 450 h 688"/>
                <a:gd name="T32" fmla="*/ 177 w 688"/>
                <a:gd name="T33" fmla="*/ 489 h 688"/>
                <a:gd name="T34" fmla="*/ 152 w 688"/>
                <a:gd name="T35" fmla="*/ 437 h 688"/>
                <a:gd name="T36" fmla="*/ 234 w 688"/>
                <a:gd name="T37" fmla="*/ 486 h 688"/>
                <a:gd name="T38" fmla="*/ 183 w 688"/>
                <a:gd name="T39" fmla="*/ 406 h 688"/>
                <a:gd name="T40" fmla="*/ 239 w 688"/>
                <a:gd name="T41" fmla="*/ 427 h 688"/>
                <a:gd name="T42" fmla="*/ 213 w 688"/>
                <a:gd name="T43" fmla="*/ 374 h 688"/>
                <a:gd name="T44" fmla="*/ 271 w 688"/>
                <a:gd name="T45" fmla="*/ 395 h 688"/>
                <a:gd name="T46" fmla="*/ 245 w 688"/>
                <a:gd name="T47" fmla="*/ 342 h 688"/>
                <a:gd name="T48" fmla="*/ 300 w 688"/>
                <a:gd name="T49" fmla="*/ 366 h 688"/>
                <a:gd name="T50" fmla="*/ 274 w 688"/>
                <a:gd name="T51" fmla="*/ 313 h 688"/>
                <a:gd name="T52" fmla="*/ 274 w 688"/>
                <a:gd name="T53" fmla="*/ 313 h 688"/>
                <a:gd name="T54" fmla="*/ 330 w 688"/>
                <a:gd name="T55" fmla="*/ 337 h 688"/>
                <a:gd name="T56" fmla="*/ 304 w 688"/>
                <a:gd name="T57" fmla="*/ 284 h 688"/>
                <a:gd name="T58" fmla="*/ 304 w 688"/>
                <a:gd name="T59" fmla="*/ 284 h 688"/>
                <a:gd name="T60" fmla="*/ 385 w 688"/>
                <a:gd name="T61" fmla="*/ 333 h 688"/>
                <a:gd name="T62" fmla="*/ 334 w 688"/>
                <a:gd name="T63" fmla="*/ 254 h 688"/>
                <a:gd name="T64" fmla="*/ 395 w 688"/>
                <a:gd name="T65" fmla="*/ 271 h 688"/>
                <a:gd name="T66" fmla="*/ 370 w 688"/>
                <a:gd name="T67" fmla="*/ 219 h 688"/>
                <a:gd name="T68" fmla="*/ 426 w 688"/>
                <a:gd name="T69" fmla="*/ 240 h 688"/>
                <a:gd name="T70" fmla="*/ 400 w 688"/>
                <a:gd name="T71" fmla="*/ 188 h 688"/>
                <a:gd name="T72" fmla="*/ 421 w 688"/>
                <a:gd name="T73" fmla="*/ 173 h 688"/>
                <a:gd name="T74" fmla="*/ 471 w 688"/>
                <a:gd name="T75" fmla="*/ 195 h 688"/>
                <a:gd name="T76" fmla="*/ 449 w 688"/>
                <a:gd name="T77" fmla="*/ 139 h 688"/>
                <a:gd name="T78" fmla="*/ 502 w 688"/>
                <a:gd name="T79" fmla="*/ 164 h 688"/>
                <a:gd name="T80" fmla="*/ 463 w 688"/>
                <a:gd name="T81" fmla="*/ 125 h 688"/>
                <a:gd name="T82" fmla="*/ 508 w 688"/>
                <a:gd name="T83" fmla="*/ 135 h 688"/>
                <a:gd name="T84" fmla="*/ 547 w 688"/>
                <a:gd name="T85" fmla="*/ 173 h 688"/>
                <a:gd name="T86" fmla="*/ 495 w 688"/>
                <a:gd name="T87" fmla="*/ 94 h 688"/>
                <a:gd name="T88" fmla="*/ 575 w 688"/>
                <a:gd name="T89" fmla="*/ 42 h 688"/>
                <a:gd name="T90" fmla="*/ 336 w 688"/>
                <a:gd name="T91" fmla="*/ 453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88" h="688">
                  <a:moveTo>
                    <a:pt x="686" y="125"/>
                  </a:moveTo>
                  <a:cubicBezTo>
                    <a:pt x="676" y="116"/>
                    <a:pt x="581" y="23"/>
                    <a:pt x="559" y="0"/>
                  </a:cubicBezTo>
                  <a:cubicBezTo>
                    <a:pt x="485" y="74"/>
                    <a:pt x="73" y="487"/>
                    <a:pt x="0" y="560"/>
                  </a:cubicBezTo>
                  <a:cubicBezTo>
                    <a:pt x="1" y="561"/>
                    <a:pt x="1" y="562"/>
                    <a:pt x="1" y="562"/>
                  </a:cubicBezTo>
                  <a:cubicBezTo>
                    <a:pt x="13" y="574"/>
                    <a:pt x="24" y="586"/>
                    <a:pt x="36" y="597"/>
                  </a:cubicBezTo>
                  <a:cubicBezTo>
                    <a:pt x="37" y="598"/>
                    <a:pt x="103" y="664"/>
                    <a:pt x="125" y="686"/>
                  </a:cubicBezTo>
                  <a:cubicBezTo>
                    <a:pt x="127" y="688"/>
                    <a:pt x="128" y="688"/>
                    <a:pt x="131" y="686"/>
                  </a:cubicBezTo>
                  <a:cubicBezTo>
                    <a:pt x="157" y="659"/>
                    <a:pt x="184" y="633"/>
                    <a:pt x="210" y="606"/>
                  </a:cubicBezTo>
                  <a:cubicBezTo>
                    <a:pt x="250" y="566"/>
                    <a:pt x="290" y="526"/>
                    <a:pt x="330" y="486"/>
                  </a:cubicBezTo>
                  <a:cubicBezTo>
                    <a:pt x="336" y="480"/>
                    <a:pt x="549" y="267"/>
                    <a:pt x="590" y="226"/>
                  </a:cubicBezTo>
                  <a:cubicBezTo>
                    <a:pt x="622" y="194"/>
                    <a:pt x="654" y="163"/>
                    <a:pt x="686" y="131"/>
                  </a:cubicBezTo>
                  <a:cubicBezTo>
                    <a:pt x="687" y="129"/>
                    <a:pt x="688" y="128"/>
                    <a:pt x="686" y="125"/>
                  </a:cubicBezTo>
                  <a:close/>
                  <a:moveTo>
                    <a:pt x="336" y="453"/>
                  </a:moveTo>
                  <a:cubicBezTo>
                    <a:pt x="267" y="521"/>
                    <a:pt x="199" y="590"/>
                    <a:pt x="131" y="658"/>
                  </a:cubicBezTo>
                  <a:cubicBezTo>
                    <a:pt x="128" y="661"/>
                    <a:pt x="127" y="660"/>
                    <a:pt x="124" y="658"/>
                  </a:cubicBezTo>
                  <a:cubicBezTo>
                    <a:pt x="109" y="642"/>
                    <a:pt x="45" y="579"/>
                    <a:pt x="43" y="576"/>
                  </a:cubicBezTo>
                  <a:cubicBezTo>
                    <a:pt x="38" y="571"/>
                    <a:pt x="32" y="566"/>
                    <a:pt x="27" y="561"/>
                  </a:cubicBezTo>
                  <a:cubicBezTo>
                    <a:pt x="34" y="555"/>
                    <a:pt x="39" y="550"/>
                    <a:pt x="45" y="544"/>
                  </a:cubicBezTo>
                  <a:cubicBezTo>
                    <a:pt x="55" y="554"/>
                    <a:pt x="71" y="571"/>
                    <a:pt x="83" y="583"/>
                  </a:cubicBezTo>
                  <a:cubicBezTo>
                    <a:pt x="97" y="570"/>
                    <a:pt x="97" y="570"/>
                    <a:pt x="97" y="570"/>
                  </a:cubicBezTo>
                  <a:cubicBezTo>
                    <a:pt x="58" y="530"/>
                    <a:pt x="58" y="530"/>
                    <a:pt x="58" y="530"/>
                  </a:cubicBezTo>
                  <a:cubicBezTo>
                    <a:pt x="64" y="524"/>
                    <a:pt x="70" y="519"/>
                    <a:pt x="76" y="513"/>
                  </a:cubicBezTo>
                  <a:cubicBezTo>
                    <a:pt x="86" y="523"/>
                    <a:pt x="102" y="539"/>
                    <a:pt x="115" y="551"/>
                  </a:cubicBezTo>
                  <a:cubicBezTo>
                    <a:pt x="129" y="538"/>
                    <a:pt x="129" y="538"/>
                    <a:pt x="129" y="538"/>
                  </a:cubicBezTo>
                  <a:cubicBezTo>
                    <a:pt x="119" y="528"/>
                    <a:pt x="102" y="511"/>
                    <a:pt x="93" y="503"/>
                  </a:cubicBezTo>
                  <a:cubicBezTo>
                    <a:pt x="90" y="499"/>
                    <a:pt x="89" y="499"/>
                    <a:pt x="89" y="499"/>
                  </a:cubicBezTo>
                  <a:cubicBezTo>
                    <a:pt x="107" y="481"/>
                    <a:pt x="107" y="481"/>
                    <a:pt x="107" y="481"/>
                  </a:cubicBezTo>
                  <a:cubicBezTo>
                    <a:pt x="116" y="491"/>
                    <a:pt x="136" y="510"/>
                    <a:pt x="146" y="520"/>
                  </a:cubicBezTo>
                  <a:cubicBezTo>
                    <a:pt x="159" y="507"/>
                    <a:pt x="159" y="507"/>
                    <a:pt x="159" y="507"/>
                  </a:cubicBezTo>
                  <a:cubicBezTo>
                    <a:pt x="150" y="497"/>
                    <a:pt x="133" y="480"/>
                    <a:pt x="124" y="471"/>
                  </a:cubicBezTo>
                  <a:cubicBezTo>
                    <a:pt x="123" y="470"/>
                    <a:pt x="122" y="469"/>
                    <a:pt x="120" y="467"/>
                  </a:cubicBezTo>
                  <a:cubicBezTo>
                    <a:pt x="125" y="462"/>
                    <a:pt x="132" y="455"/>
                    <a:pt x="138" y="450"/>
                  </a:cubicBezTo>
                  <a:cubicBezTo>
                    <a:pt x="138" y="450"/>
                    <a:pt x="139" y="452"/>
                    <a:pt x="140" y="453"/>
                  </a:cubicBezTo>
                  <a:cubicBezTo>
                    <a:pt x="150" y="462"/>
                    <a:pt x="166" y="479"/>
                    <a:pt x="177" y="489"/>
                  </a:cubicBezTo>
                  <a:cubicBezTo>
                    <a:pt x="191" y="475"/>
                    <a:pt x="191" y="475"/>
                    <a:pt x="191" y="475"/>
                  </a:cubicBezTo>
                  <a:cubicBezTo>
                    <a:pt x="179" y="463"/>
                    <a:pt x="162" y="447"/>
                    <a:pt x="152" y="437"/>
                  </a:cubicBezTo>
                  <a:cubicBezTo>
                    <a:pt x="158" y="431"/>
                    <a:pt x="163" y="425"/>
                    <a:pt x="169" y="420"/>
                  </a:cubicBezTo>
                  <a:cubicBezTo>
                    <a:pt x="191" y="441"/>
                    <a:pt x="212" y="464"/>
                    <a:pt x="234" y="486"/>
                  </a:cubicBezTo>
                  <a:cubicBezTo>
                    <a:pt x="240" y="480"/>
                    <a:pt x="244" y="476"/>
                    <a:pt x="248" y="471"/>
                  </a:cubicBezTo>
                  <a:cubicBezTo>
                    <a:pt x="227" y="449"/>
                    <a:pt x="205" y="428"/>
                    <a:pt x="183" y="406"/>
                  </a:cubicBezTo>
                  <a:cubicBezTo>
                    <a:pt x="189" y="400"/>
                    <a:pt x="194" y="394"/>
                    <a:pt x="201" y="388"/>
                  </a:cubicBezTo>
                  <a:cubicBezTo>
                    <a:pt x="207" y="394"/>
                    <a:pt x="231" y="418"/>
                    <a:pt x="239" y="427"/>
                  </a:cubicBezTo>
                  <a:cubicBezTo>
                    <a:pt x="253" y="413"/>
                    <a:pt x="253" y="413"/>
                    <a:pt x="253" y="413"/>
                  </a:cubicBezTo>
                  <a:cubicBezTo>
                    <a:pt x="241" y="401"/>
                    <a:pt x="223" y="384"/>
                    <a:pt x="213" y="374"/>
                  </a:cubicBezTo>
                  <a:cubicBezTo>
                    <a:pt x="214" y="373"/>
                    <a:pt x="221" y="366"/>
                    <a:pt x="231" y="356"/>
                  </a:cubicBezTo>
                  <a:cubicBezTo>
                    <a:pt x="271" y="395"/>
                    <a:pt x="271" y="395"/>
                    <a:pt x="271" y="395"/>
                  </a:cubicBezTo>
                  <a:cubicBezTo>
                    <a:pt x="284" y="382"/>
                    <a:pt x="284" y="382"/>
                    <a:pt x="284" y="382"/>
                  </a:cubicBezTo>
                  <a:cubicBezTo>
                    <a:pt x="245" y="342"/>
                    <a:pt x="245" y="342"/>
                    <a:pt x="245" y="342"/>
                  </a:cubicBezTo>
                  <a:cubicBezTo>
                    <a:pt x="250" y="337"/>
                    <a:pt x="255" y="332"/>
                    <a:pt x="261" y="327"/>
                  </a:cubicBezTo>
                  <a:cubicBezTo>
                    <a:pt x="300" y="366"/>
                    <a:pt x="300" y="366"/>
                    <a:pt x="300" y="366"/>
                  </a:cubicBezTo>
                  <a:cubicBezTo>
                    <a:pt x="314" y="353"/>
                    <a:pt x="314" y="353"/>
                    <a:pt x="314" y="353"/>
                  </a:cubicBezTo>
                  <a:cubicBezTo>
                    <a:pt x="274" y="313"/>
                    <a:pt x="274" y="313"/>
                    <a:pt x="274" y="313"/>
                  </a:cubicBezTo>
                  <a:cubicBezTo>
                    <a:pt x="274" y="313"/>
                    <a:pt x="274" y="313"/>
                    <a:pt x="274" y="313"/>
                  </a:cubicBezTo>
                  <a:cubicBezTo>
                    <a:pt x="274" y="313"/>
                    <a:pt x="274" y="313"/>
                    <a:pt x="274" y="313"/>
                  </a:cubicBezTo>
                  <a:cubicBezTo>
                    <a:pt x="280" y="308"/>
                    <a:pt x="285" y="303"/>
                    <a:pt x="290" y="297"/>
                  </a:cubicBezTo>
                  <a:cubicBezTo>
                    <a:pt x="330" y="337"/>
                    <a:pt x="330" y="337"/>
                    <a:pt x="330" y="337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309" y="278"/>
                    <a:pt x="315" y="273"/>
                    <a:pt x="320" y="268"/>
                  </a:cubicBezTo>
                  <a:cubicBezTo>
                    <a:pt x="385" y="333"/>
                    <a:pt x="385" y="333"/>
                    <a:pt x="385" y="333"/>
                  </a:cubicBezTo>
                  <a:cubicBezTo>
                    <a:pt x="399" y="320"/>
                    <a:pt x="399" y="320"/>
                    <a:pt x="399" y="320"/>
                  </a:cubicBezTo>
                  <a:cubicBezTo>
                    <a:pt x="334" y="254"/>
                    <a:pt x="334" y="254"/>
                    <a:pt x="334" y="254"/>
                  </a:cubicBezTo>
                  <a:cubicBezTo>
                    <a:pt x="347" y="241"/>
                    <a:pt x="356" y="232"/>
                    <a:pt x="356" y="232"/>
                  </a:cubicBezTo>
                  <a:cubicBezTo>
                    <a:pt x="357" y="233"/>
                    <a:pt x="384" y="260"/>
                    <a:pt x="395" y="271"/>
                  </a:cubicBezTo>
                  <a:cubicBezTo>
                    <a:pt x="409" y="257"/>
                    <a:pt x="409" y="257"/>
                    <a:pt x="409" y="257"/>
                  </a:cubicBezTo>
                  <a:cubicBezTo>
                    <a:pt x="396" y="245"/>
                    <a:pt x="379" y="228"/>
                    <a:pt x="370" y="219"/>
                  </a:cubicBezTo>
                  <a:cubicBezTo>
                    <a:pt x="376" y="213"/>
                    <a:pt x="382" y="207"/>
                    <a:pt x="388" y="201"/>
                  </a:cubicBezTo>
                  <a:cubicBezTo>
                    <a:pt x="398" y="211"/>
                    <a:pt x="426" y="240"/>
                    <a:pt x="426" y="240"/>
                  </a:cubicBezTo>
                  <a:cubicBezTo>
                    <a:pt x="440" y="226"/>
                    <a:pt x="440" y="226"/>
                    <a:pt x="440" y="226"/>
                  </a:cubicBezTo>
                  <a:cubicBezTo>
                    <a:pt x="400" y="188"/>
                    <a:pt x="400" y="188"/>
                    <a:pt x="400" y="188"/>
                  </a:cubicBezTo>
                  <a:cubicBezTo>
                    <a:pt x="417" y="170"/>
                    <a:pt x="417" y="170"/>
                    <a:pt x="417" y="170"/>
                  </a:cubicBezTo>
                  <a:cubicBezTo>
                    <a:pt x="417" y="170"/>
                    <a:pt x="420" y="172"/>
                    <a:pt x="421" y="173"/>
                  </a:cubicBezTo>
                  <a:cubicBezTo>
                    <a:pt x="429" y="181"/>
                    <a:pt x="457" y="209"/>
                    <a:pt x="457" y="209"/>
                  </a:cubicBezTo>
                  <a:cubicBezTo>
                    <a:pt x="471" y="195"/>
                    <a:pt x="471" y="195"/>
                    <a:pt x="471" y="195"/>
                  </a:cubicBezTo>
                  <a:cubicBezTo>
                    <a:pt x="432" y="156"/>
                    <a:pt x="432" y="156"/>
                    <a:pt x="432" y="156"/>
                  </a:cubicBezTo>
                  <a:cubicBezTo>
                    <a:pt x="449" y="139"/>
                    <a:pt x="449" y="139"/>
                    <a:pt x="449" y="139"/>
                  </a:cubicBezTo>
                  <a:cubicBezTo>
                    <a:pt x="489" y="178"/>
                    <a:pt x="489" y="178"/>
                    <a:pt x="489" y="178"/>
                  </a:cubicBezTo>
                  <a:cubicBezTo>
                    <a:pt x="502" y="164"/>
                    <a:pt x="502" y="164"/>
                    <a:pt x="502" y="164"/>
                  </a:cubicBezTo>
                  <a:cubicBezTo>
                    <a:pt x="478" y="140"/>
                    <a:pt x="478" y="140"/>
                    <a:pt x="478" y="140"/>
                  </a:cubicBezTo>
                  <a:cubicBezTo>
                    <a:pt x="473" y="135"/>
                    <a:pt x="463" y="125"/>
                    <a:pt x="463" y="125"/>
                  </a:cubicBezTo>
                  <a:cubicBezTo>
                    <a:pt x="481" y="107"/>
                    <a:pt x="481" y="107"/>
                    <a:pt x="481" y="107"/>
                  </a:cubicBezTo>
                  <a:cubicBezTo>
                    <a:pt x="481" y="107"/>
                    <a:pt x="500" y="127"/>
                    <a:pt x="508" y="135"/>
                  </a:cubicBezTo>
                  <a:cubicBezTo>
                    <a:pt x="520" y="147"/>
                    <a:pt x="544" y="170"/>
                    <a:pt x="544" y="170"/>
                  </a:cubicBezTo>
                  <a:cubicBezTo>
                    <a:pt x="547" y="173"/>
                    <a:pt x="547" y="173"/>
                    <a:pt x="547" y="173"/>
                  </a:cubicBezTo>
                  <a:cubicBezTo>
                    <a:pt x="561" y="160"/>
                    <a:pt x="561" y="160"/>
                    <a:pt x="561" y="160"/>
                  </a:cubicBezTo>
                  <a:cubicBezTo>
                    <a:pt x="495" y="94"/>
                    <a:pt x="495" y="94"/>
                    <a:pt x="495" y="94"/>
                  </a:cubicBezTo>
                  <a:cubicBezTo>
                    <a:pt x="561" y="28"/>
                    <a:pt x="561" y="28"/>
                    <a:pt x="561" y="28"/>
                  </a:cubicBezTo>
                  <a:cubicBezTo>
                    <a:pt x="575" y="42"/>
                    <a:pt x="575" y="42"/>
                    <a:pt x="575" y="42"/>
                  </a:cubicBezTo>
                  <a:cubicBezTo>
                    <a:pt x="661" y="129"/>
                    <a:pt x="661" y="129"/>
                    <a:pt x="661" y="129"/>
                  </a:cubicBezTo>
                  <a:cubicBezTo>
                    <a:pt x="661" y="129"/>
                    <a:pt x="337" y="453"/>
                    <a:pt x="336" y="4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90">
              <a:extLst>
                <a:ext uri="{FF2B5EF4-FFF2-40B4-BE49-F238E27FC236}">
                  <a16:creationId xmlns:a16="http://schemas.microsoft.com/office/drawing/2014/main" id="{C86E285A-A6B6-46F9-BF31-282812A7DEB1}"/>
                </a:ext>
              </a:extLst>
            </p:cNvPr>
            <p:cNvGrpSpPr/>
            <p:nvPr/>
          </p:nvGrpSpPr>
          <p:grpSpPr>
            <a:xfrm>
              <a:off x="3643638" y="3459163"/>
              <a:ext cx="2108200" cy="2227126"/>
              <a:chOff x="3643638" y="3459163"/>
              <a:chExt cx="2108200" cy="2227126"/>
            </a:xfrm>
            <a:grpFill/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A319F96-E980-49E3-9535-247B71393D57}"/>
                  </a:ext>
                </a:extLst>
              </p:cNvPr>
              <p:cNvSpPr/>
              <p:nvPr/>
            </p:nvSpPr>
            <p:spPr>
              <a:xfrm rot="2700000">
                <a:off x="3841095" y="4474516"/>
                <a:ext cx="2026170" cy="397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Freeform 15">
                <a:extLst>
                  <a:ext uri="{FF2B5EF4-FFF2-40B4-BE49-F238E27FC236}">
                    <a16:creationId xmlns:a16="http://schemas.microsoft.com/office/drawing/2014/main" id="{4EAE30C2-EC6D-4778-B1B0-CC01C11474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3638" y="3459163"/>
                <a:ext cx="2108200" cy="2162175"/>
              </a:xfrm>
              <a:custGeom>
                <a:avLst/>
                <a:gdLst>
                  <a:gd name="T0" fmla="*/ 54 w 663"/>
                  <a:gd name="T1" fmla="*/ 111 h 679"/>
                  <a:gd name="T2" fmla="*/ 93 w 663"/>
                  <a:gd name="T3" fmla="*/ 193 h 679"/>
                  <a:gd name="T4" fmla="*/ 102 w 663"/>
                  <a:gd name="T5" fmla="*/ 211 h 679"/>
                  <a:gd name="T6" fmla="*/ 514 w 663"/>
                  <a:gd name="T7" fmla="*/ 623 h 679"/>
                  <a:gd name="T8" fmla="*/ 592 w 663"/>
                  <a:gd name="T9" fmla="*/ 649 h 679"/>
                  <a:gd name="T10" fmla="*/ 644 w 663"/>
                  <a:gd name="T11" fmla="*/ 597 h 679"/>
                  <a:gd name="T12" fmla="*/ 645 w 663"/>
                  <a:gd name="T13" fmla="*/ 535 h 679"/>
                  <a:gd name="T14" fmla="*/ 217 w 663"/>
                  <a:gd name="T15" fmla="*/ 107 h 679"/>
                  <a:gd name="T16" fmla="*/ 207 w 663"/>
                  <a:gd name="T17" fmla="*/ 99 h 679"/>
                  <a:gd name="T18" fmla="*/ 188 w 663"/>
                  <a:gd name="T19" fmla="*/ 89 h 679"/>
                  <a:gd name="T20" fmla="*/ 124 w 663"/>
                  <a:gd name="T21" fmla="*/ 59 h 679"/>
                  <a:gd name="T22" fmla="*/ 61 w 663"/>
                  <a:gd name="T23" fmla="*/ 29 h 679"/>
                  <a:gd name="T24" fmla="*/ 4 w 663"/>
                  <a:gd name="T25" fmla="*/ 1 h 679"/>
                  <a:gd name="T26" fmla="*/ 0 w 663"/>
                  <a:gd name="T27" fmla="*/ 0 h 679"/>
                  <a:gd name="T28" fmla="*/ 33 w 663"/>
                  <a:gd name="T29" fmla="*/ 68 h 679"/>
                  <a:gd name="T30" fmla="*/ 54 w 663"/>
                  <a:gd name="T31" fmla="*/ 111 h 679"/>
                  <a:gd name="T32" fmla="*/ 579 w 663"/>
                  <a:gd name="T33" fmla="*/ 499 h 679"/>
                  <a:gd name="T34" fmla="*/ 629 w 663"/>
                  <a:gd name="T35" fmla="*/ 550 h 679"/>
                  <a:gd name="T36" fmla="*/ 630 w 663"/>
                  <a:gd name="T37" fmla="*/ 582 h 679"/>
                  <a:gd name="T38" fmla="*/ 582 w 663"/>
                  <a:gd name="T39" fmla="*/ 629 h 679"/>
                  <a:gd name="T40" fmla="*/ 552 w 663"/>
                  <a:gd name="T41" fmla="*/ 630 h 679"/>
                  <a:gd name="T42" fmla="*/ 487 w 663"/>
                  <a:gd name="T43" fmla="*/ 565 h 679"/>
                  <a:gd name="T44" fmla="*/ 485 w 663"/>
                  <a:gd name="T45" fmla="*/ 563 h 679"/>
                  <a:gd name="T46" fmla="*/ 563 w 663"/>
                  <a:gd name="T47" fmla="*/ 484 h 679"/>
                  <a:gd name="T48" fmla="*/ 579 w 663"/>
                  <a:gd name="T49" fmla="*/ 499 h 679"/>
                  <a:gd name="T50" fmla="*/ 189 w 663"/>
                  <a:gd name="T51" fmla="*/ 140 h 679"/>
                  <a:gd name="T52" fmla="*/ 202 w 663"/>
                  <a:gd name="T53" fmla="*/ 141 h 679"/>
                  <a:gd name="T54" fmla="*/ 295 w 663"/>
                  <a:gd name="T55" fmla="*/ 234 h 679"/>
                  <a:gd name="T56" fmla="*/ 531 w 663"/>
                  <a:gd name="T57" fmla="*/ 471 h 679"/>
                  <a:gd name="T58" fmla="*/ 530 w 663"/>
                  <a:gd name="T59" fmla="*/ 482 h 679"/>
                  <a:gd name="T60" fmla="*/ 519 w 663"/>
                  <a:gd name="T61" fmla="*/ 482 h 679"/>
                  <a:gd name="T62" fmla="*/ 475 w 663"/>
                  <a:gd name="T63" fmla="*/ 438 h 679"/>
                  <a:gd name="T64" fmla="*/ 350 w 663"/>
                  <a:gd name="T65" fmla="*/ 312 h 679"/>
                  <a:gd name="T66" fmla="*/ 201 w 663"/>
                  <a:gd name="T67" fmla="*/ 164 h 679"/>
                  <a:gd name="T68" fmla="*/ 190 w 663"/>
                  <a:gd name="T69" fmla="*/ 153 h 679"/>
                  <a:gd name="T70" fmla="*/ 189 w 663"/>
                  <a:gd name="T71" fmla="*/ 140 h 679"/>
                  <a:gd name="T72" fmla="*/ 208 w 663"/>
                  <a:gd name="T73" fmla="*/ 244 h 679"/>
                  <a:gd name="T74" fmla="*/ 348 w 663"/>
                  <a:gd name="T75" fmla="*/ 383 h 679"/>
                  <a:gd name="T76" fmla="*/ 481 w 663"/>
                  <a:gd name="T77" fmla="*/ 517 h 679"/>
                  <a:gd name="T78" fmla="*/ 481 w 663"/>
                  <a:gd name="T79" fmla="*/ 531 h 679"/>
                  <a:gd name="T80" fmla="*/ 469 w 663"/>
                  <a:gd name="T81" fmla="*/ 528 h 679"/>
                  <a:gd name="T82" fmla="*/ 409 w 663"/>
                  <a:gd name="T83" fmla="*/ 468 h 679"/>
                  <a:gd name="T84" fmla="*/ 221 w 663"/>
                  <a:gd name="T85" fmla="*/ 280 h 679"/>
                  <a:gd name="T86" fmla="*/ 140 w 663"/>
                  <a:gd name="T87" fmla="*/ 199 h 679"/>
                  <a:gd name="T88" fmla="*/ 141 w 663"/>
                  <a:gd name="T89" fmla="*/ 184 h 679"/>
                  <a:gd name="T90" fmla="*/ 150 w 663"/>
                  <a:gd name="T91" fmla="*/ 186 h 679"/>
                  <a:gd name="T92" fmla="*/ 208 w 663"/>
                  <a:gd name="T93" fmla="*/ 244 h 679"/>
                  <a:gd name="T94" fmla="*/ 63 w 663"/>
                  <a:gd name="T95" fmla="*/ 86 h 679"/>
                  <a:gd name="T96" fmla="*/ 87 w 663"/>
                  <a:gd name="T97" fmla="*/ 62 h 679"/>
                  <a:gd name="T98" fmla="*/ 94 w 663"/>
                  <a:gd name="T99" fmla="*/ 61 h 679"/>
                  <a:gd name="T100" fmla="*/ 163 w 663"/>
                  <a:gd name="T101" fmla="*/ 94 h 679"/>
                  <a:gd name="T102" fmla="*/ 175 w 663"/>
                  <a:gd name="T103" fmla="*/ 100 h 679"/>
                  <a:gd name="T104" fmla="*/ 152 w 663"/>
                  <a:gd name="T105" fmla="*/ 107 h 679"/>
                  <a:gd name="T106" fmla="*/ 143 w 663"/>
                  <a:gd name="T107" fmla="*/ 142 h 679"/>
                  <a:gd name="T108" fmla="*/ 109 w 663"/>
                  <a:gd name="T109" fmla="*/ 152 h 679"/>
                  <a:gd name="T110" fmla="*/ 101 w 663"/>
                  <a:gd name="T111" fmla="*/ 175 h 679"/>
                  <a:gd name="T112" fmla="*/ 93 w 663"/>
                  <a:gd name="T113" fmla="*/ 158 h 679"/>
                  <a:gd name="T114" fmla="*/ 62 w 663"/>
                  <a:gd name="T115" fmla="*/ 94 h 679"/>
                  <a:gd name="T116" fmla="*/ 63 w 663"/>
                  <a:gd name="T117" fmla="*/ 86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3" h="679">
                    <a:moveTo>
                      <a:pt x="54" y="111"/>
                    </a:moveTo>
                    <a:cubicBezTo>
                      <a:pt x="67" y="138"/>
                      <a:pt x="80" y="166"/>
                      <a:pt x="93" y="193"/>
                    </a:cubicBezTo>
                    <a:cubicBezTo>
                      <a:pt x="96" y="199"/>
                      <a:pt x="98" y="206"/>
                      <a:pt x="102" y="211"/>
                    </a:cubicBezTo>
                    <a:cubicBezTo>
                      <a:pt x="130" y="239"/>
                      <a:pt x="457" y="564"/>
                      <a:pt x="514" y="623"/>
                    </a:cubicBezTo>
                    <a:cubicBezTo>
                      <a:pt x="531" y="640"/>
                      <a:pt x="558" y="679"/>
                      <a:pt x="592" y="649"/>
                    </a:cubicBezTo>
                    <a:cubicBezTo>
                      <a:pt x="593" y="649"/>
                      <a:pt x="639" y="602"/>
                      <a:pt x="644" y="597"/>
                    </a:cubicBezTo>
                    <a:cubicBezTo>
                      <a:pt x="663" y="581"/>
                      <a:pt x="662" y="552"/>
                      <a:pt x="645" y="535"/>
                    </a:cubicBezTo>
                    <a:cubicBezTo>
                      <a:pt x="590" y="480"/>
                      <a:pt x="250" y="140"/>
                      <a:pt x="217" y="107"/>
                    </a:cubicBezTo>
                    <a:cubicBezTo>
                      <a:pt x="214" y="104"/>
                      <a:pt x="211" y="101"/>
                      <a:pt x="207" y="99"/>
                    </a:cubicBezTo>
                    <a:cubicBezTo>
                      <a:pt x="201" y="95"/>
                      <a:pt x="194" y="93"/>
                      <a:pt x="188" y="89"/>
                    </a:cubicBezTo>
                    <a:cubicBezTo>
                      <a:pt x="166" y="79"/>
                      <a:pt x="145" y="69"/>
                      <a:pt x="124" y="59"/>
                    </a:cubicBezTo>
                    <a:cubicBezTo>
                      <a:pt x="103" y="49"/>
                      <a:pt x="82" y="39"/>
                      <a:pt x="61" y="29"/>
                    </a:cubicBezTo>
                    <a:cubicBezTo>
                      <a:pt x="42" y="20"/>
                      <a:pt x="23" y="10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ubicBezTo>
                      <a:pt x="11" y="23"/>
                      <a:pt x="22" y="46"/>
                      <a:pt x="33" y="68"/>
                    </a:cubicBezTo>
                    <a:cubicBezTo>
                      <a:pt x="40" y="82"/>
                      <a:pt x="47" y="96"/>
                      <a:pt x="54" y="111"/>
                    </a:cubicBezTo>
                    <a:close/>
                    <a:moveTo>
                      <a:pt x="579" y="499"/>
                    </a:moveTo>
                    <a:cubicBezTo>
                      <a:pt x="596" y="516"/>
                      <a:pt x="613" y="533"/>
                      <a:pt x="629" y="550"/>
                    </a:cubicBezTo>
                    <a:cubicBezTo>
                      <a:pt x="640" y="560"/>
                      <a:pt x="640" y="572"/>
                      <a:pt x="630" y="582"/>
                    </a:cubicBezTo>
                    <a:cubicBezTo>
                      <a:pt x="614" y="598"/>
                      <a:pt x="598" y="614"/>
                      <a:pt x="582" y="629"/>
                    </a:cubicBezTo>
                    <a:cubicBezTo>
                      <a:pt x="573" y="639"/>
                      <a:pt x="561" y="639"/>
                      <a:pt x="552" y="630"/>
                    </a:cubicBezTo>
                    <a:cubicBezTo>
                      <a:pt x="530" y="608"/>
                      <a:pt x="508" y="586"/>
                      <a:pt x="487" y="565"/>
                    </a:cubicBezTo>
                    <a:cubicBezTo>
                      <a:pt x="486" y="564"/>
                      <a:pt x="485" y="563"/>
                      <a:pt x="485" y="563"/>
                    </a:cubicBezTo>
                    <a:cubicBezTo>
                      <a:pt x="511" y="537"/>
                      <a:pt x="537" y="511"/>
                      <a:pt x="563" y="484"/>
                    </a:cubicBezTo>
                    <a:cubicBezTo>
                      <a:pt x="568" y="489"/>
                      <a:pt x="574" y="494"/>
                      <a:pt x="579" y="499"/>
                    </a:cubicBezTo>
                    <a:close/>
                    <a:moveTo>
                      <a:pt x="189" y="140"/>
                    </a:moveTo>
                    <a:cubicBezTo>
                      <a:pt x="192" y="137"/>
                      <a:pt x="198" y="137"/>
                      <a:pt x="202" y="141"/>
                    </a:cubicBezTo>
                    <a:cubicBezTo>
                      <a:pt x="233" y="172"/>
                      <a:pt x="264" y="203"/>
                      <a:pt x="295" y="234"/>
                    </a:cubicBezTo>
                    <a:cubicBezTo>
                      <a:pt x="365" y="304"/>
                      <a:pt x="528" y="466"/>
                      <a:pt x="531" y="471"/>
                    </a:cubicBezTo>
                    <a:cubicBezTo>
                      <a:pt x="534" y="475"/>
                      <a:pt x="533" y="479"/>
                      <a:pt x="530" y="482"/>
                    </a:cubicBezTo>
                    <a:cubicBezTo>
                      <a:pt x="527" y="485"/>
                      <a:pt x="522" y="485"/>
                      <a:pt x="519" y="482"/>
                    </a:cubicBezTo>
                    <a:cubicBezTo>
                      <a:pt x="475" y="438"/>
                      <a:pt x="475" y="438"/>
                      <a:pt x="475" y="438"/>
                    </a:cubicBezTo>
                    <a:cubicBezTo>
                      <a:pt x="350" y="312"/>
                      <a:pt x="350" y="312"/>
                      <a:pt x="350" y="312"/>
                    </a:cubicBezTo>
                    <a:cubicBezTo>
                      <a:pt x="201" y="164"/>
                      <a:pt x="201" y="164"/>
                      <a:pt x="201" y="164"/>
                    </a:cubicBezTo>
                    <a:cubicBezTo>
                      <a:pt x="201" y="164"/>
                      <a:pt x="194" y="157"/>
                      <a:pt x="190" y="153"/>
                    </a:cubicBezTo>
                    <a:cubicBezTo>
                      <a:pt x="186" y="148"/>
                      <a:pt x="185" y="144"/>
                      <a:pt x="189" y="140"/>
                    </a:cubicBezTo>
                    <a:close/>
                    <a:moveTo>
                      <a:pt x="208" y="244"/>
                    </a:moveTo>
                    <a:cubicBezTo>
                      <a:pt x="255" y="290"/>
                      <a:pt x="301" y="337"/>
                      <a:pt x="348" y="383"/>
                    </a:cubicBezTo>
                    <a:cubicBezTo>
                      <a:pt x="383" y="418"/>
                      <a:pt x="476" y="511"/>
                      <a:pt x="481" y="517"/>
                    </a:cubicBezTo>
                    <a:cubicBezTo>
                      <a:pt x="486" y="522"/>
                      <a:pt x="486" y="527"/>
                      <a:pt x="481" y="531"/>
                    </a:cubicBezTo>
                    <a:cubicBezTo>
                      <a:pt x="477" y="533"/>
                      <a:pt x="473" y="532"/>
                      <a:pt x="469" y="528"/>
                    </a:cubicBezTo>
                    <a:cubicBezTo>
                      <a:pt x="449" y="508"/>
                      <a:pt x="429" y="488"/>
                      <a:pt x="409" y="468"/>
                    </a:cubicBezTo>
                    <a:cubicBezTo>
                      <a:pt x="346" y="405"/>
                      <a:pt x="284" y="343"/>
                      <a:pt x="221" y="280"/>
                    </a:cubicBezTo>
                    <a:cubicBezTo>
                      <a:pt x="194" y="253"/>
                      <a:pt x="167" y="226"/>
                      <a:pt x="140" y="199"/>
                    </a:cubicBezTo>
                    <a:cubicBezTo>
                      <a:pt x="134" y="193"/>
                      <a:pt x="134" y="186"/>
                      <a:pt x="141" y="184"/>
                    </a:cubicBezTo>
                    <a:cubicBezTo>
                      <a:pt x="145" y="182"/>
                      <a:pt x="148" y="184"/>
                      <a:pt x="150" y="186"/>
                    </a:cubicBezTo>
                    <a:cubicBezTo>
                      <a:pt x="170" y="205"/>
                      <a:pt x="189" y="224"/>
                      <a:pt x="208" y="244"/>
                    </a:cubicBezTo>
                    <a:close/>
                    <a:moveTo>
                      <a:pt x="63" y="86"/>
                    </a:moveTo>
                    <a:cubicBezTo>
                      <a:pt x="72" y="79"/>
                      <a:pt x="79" y="70"/>
                      <a:pt x="87" y="62"/>
                    </a:cubicBezTo>
                    <a:cubicBezTo>
                      <a:pt x="89" y="60"/>
                      <a:pt x="91" y="60"/>
                      <a:pt x="94" y="61"/>
                    </a:cubicBezTo>
                    <a:cubicBezTo>
                      <a:pt x="117" y="72"/>
                      <a:pt x="140" y="83"/>
                      <a:pt x="163" y="94"/>
                    </a:cubicBezTo>
                    <a:cubicBezTo>
                      <a:pt x="167" y="96"/>
                      <a:pt x="171" y="98"/>
                      <a:pt x="175" y="100"/>
                    </a:cubicBezTo>
                    <a:cubicBezTo>
                      <a:pt x="172" y="105"/>
                      <a:pt x="172" y="105"/>
                      <a:pt x="152" y="107"/>
                    </a:cubicBezTo>
                    <a:cubicBezTo>
                      <a:pt x="155" y="120"/>
                      <a:pt x="153" y="132"/>
                      <a:pt x="143" y="142"/>
                    </a:cubicBezTo>
                    <a:cubicBezTo>
                      <a:pt x="134" y="151"/>
                      <a:pt x="122" y="154"/>
                      <a:pt x="109" y="152"/>
                    </a:cubicBezTo>
                    <a:cubicBezTo>
                      <a:pt x="107" y="159"/>
                      <a:pt x="109" y="168"/>
                      <a:pt x="101" y="175"/>
                    </a:cubicBezTo>
                    <a:cubicBezTo>
                      <a:pt x="98" y="169"/>
                      <a:pt x="96" y="164"/>
                      <a:pt x="93" y="158"/>
                    </a:cubicBezTo>
                    <a:cubicBezTo>
                      <a:pt x="83" y="137"/>
                      <a:pt x="72" y="116"/>
                      <a:pt x="62" y="94"/>
                    </a:cubicBezTo>
                    <a:cubicBezTo>
                      <a:pt x="61" y="91"/>
                      <a:pt x="60" y="89"/>
                      <a:pt x="63" y="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42" name="41 Metin kutusu"/>
          <p:cNvSpPr txBox="1"/>
          <p:nvPr/>
        </p:nvSpPr>
        <p:spPr>
          <a:xfrm>
            <a:off x="1737488" y="185736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tr-TR"/>
          </a:p>
        </p:txBody>
      </p:sp>
      <p:sp>
        <p:nvSpPr>
          <p:cNvPr id="38" name="37 Metin kutusu"/>
          <p:cNvSpPr txBox="1"/>
          <p:nvPr/>
        </p:nvSpPr>
        <p:spPr>
          <a:xfrm>
            <a:off x="911544" y="4763007"/>
            <a:ext cx="3311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Maçın sonucunu </a:t>
            </a:r>
            <a:r>
              <a:rPr lang="tr-TR" sz="2400" b="1" dirty="0"/>
              <a:t>öğretmenler</a:t>
            </a:r>
            <a:r>
              <a:rPr lang="tr-TR" sz="2400" dirty="0"/>
              <a:t> puanlama yoluyla belirler.</a:t>
            </a:r>
          </a:p>
          <a:p>
            <a:pPr>
              <a:buFont typeface="Arial" pitchFamily="34" charset="0"/>
              <a:buChar char="•"/>
            </a:pPr>
            <a:endParaRPr lang="tr-TR" sz="2400" dirty="0"/>
          </a:p>
        </p:txBody>
      </p:sp>
      <p:sp>
        <p:nvSpPr>
          <p:cNvPr id="39" name="38 Metin kutusu"/>
          <p:cNvSpPr txBox="1"/>
          <p:nvPr/>
        </p:nvSpPr>
        <p:spPr>
          <a:xfrm>
            <a:off x="8032884" y="4684585"/>
            <a:ext cx="3937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Maçın sonucunu </a:t>
            </a:r>
            <a:r>
              <a:rPr lang="tr-TR" sz="2400" b="1" dirty="0"/>
              <a:t>tecrübeli</a:t>
            </a:r>
            <a:r>
              <a:rPr lang="tr-TR" sz="2400" dirty="0"/>
              <a:t>, üniversiteli jüriler </a:t>
            </a:r>
            <a:r>
              <a:rPr lang="tr-TR" sz="2400" b="1" dirty="0"/>
              <a:t>çarpışma noktalarını </a:t>
            </a:r>
            <a:r>
              <a:rPr lang="tr-TR" sz="2400" dirty="0"/>
              <a:t>değerlendirerek belirler.</a:t>
            </a:r>
          </a:p>
        </p:txBody>
      </p:sp>
      <p:pic>
        <p:nvPicPr>
          <p:cNvPr id="41" name="40 Resim" descr="logo MH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866" y="214290"/>
            <a:ext cx="880233" cy="605429"/>
          </a:xfrm>
          <a:prstGeom prst="rect">
            <a:avLst/>
          </a:prstGeom>
        </p:spPr>
      </p:pic>
      <p:sp>
        <p:nvSpPr>
          <p:cNvPr id="44" name="Freeform 14">
            <a:extLst>
              <a:ext uri="{FF2B5EF4-FFF2-40B4-BE49-F238E27FC236}">
                <a16:creationId xmlns:a16="http://schemas.microsoft.com/office/drawing/2014/main" id="{F6BC2AAA-F3B3-486E-9A47-BF32C5A4C61E}"/>
              </a:ext>
            </a:extLst>
          </p:cNvPr>
          <p:cNvSpPr>
            <a:spLocks/>
          </p:cNvSpPr>
          <p:nvPr/>
        </p:nvSpPr>
        <p:spPr bwMode="auto">
          <a:xfrm rot="5400000">
            <a:off x="7290689" y="3387536"/>
            <a:ext cx="836742" cy="660052"/>
          </a:xfrm>
          <a:custGeom>
            <a:avLst/>
            <a:gdLst>
              <a:gd name="T0" fmla="*/ 79 w 275"/>
              <a:gd name="T1" fmla="*/ 58 h 275"/>
              <a:gd name="T2" fmla="*/ 137 w 275"/>
              <a:gd name="T3" fmla="*/ 0 h 275"/>
              <a:gd name="T4" fmla="*/ 182 w 275"/>
              <a:gd name="T5" fmla="*/ 46 h 275"/>
              <a:gd name="T6" fmla="*/ 167 w 275"/>
              <a:gd name="T7" fmla="*/ 54 h 275"/>
              <a:gd name="T8" fmla="*/ 145 w 275"/>
              <a:gd name="T9" fmla="*/ 99 h 275"/>
              <a:gd name="T10" fmla="*/ 202 w 275"/>
              <a:gd name="T11" fmla="*/ 121 h 275"/>
              <a:gd name="T12" fmla="*/ 222 w 275"/>
              <a:gd name="T13" fmla="*/ 97 h 275"/>
              <a:gd name="T14" fmla="*/ 226 w 275"/>
              <a:gd name="T15" fmla="*/ 89 h 275"/>
              <a:gd name="T16" fmla="*/ 248 w 275"/>
              <a:gd name="T17" fmla="*/ 109 h 275"/>
              <a:gd name="T18" fmla="*/ 272 w 275"/>
              <a:gd name="T19" fmla="*/ 134 h 275"/>
              <a:gd name="T20" fmla="*/ 272 w 275"/>
              <a:gd name="T21" fmla="*/ 140 h 275"/>
              <a:gd name="T22" fmla="*/ 218 w 275"/>
              <a:gd name="T23" fmla="*/ 194 h 275"/>
              <a:gd name="T24" fmla="*/ 220 w 275"/>
              <a:gd name="T25" fmla="*/ 200 h 275"/>
              <a:gd name="T26" fmla="*/ 242 w 275"/>
              <a:gd name="T27" fmla="*/ 212 h 275"/>
              <a:gd name="T28" fmla="*/ 254 w 275"/>
              <a:gd name="T29" fmla="*/ 253 h 275"/>
              <a:gd name="T30" fmla="*/ 230 w 275"/>
              <a:gd name="T31" fmla="*/ 263 h 275"/>
              <a:gd name="T32" fmla="*/ 202 w 275"/>
              <a:gd name="T33" fmla="*/ 238 h 275"/>
              <a:gd name="T34" fmla="*/ 193 w 275"/>
              <a:gd name="T35" fmla="*/ 220 h 275"/>
              <a:gd name="T36" fmla="*/ 179 w 275"/>
              <a:gd name="T37" fmla="*/ 233 h 275"/>
              <a:gd name="T38" fmla="*/ 141 w 275"/>
              <a:gd name="T39" fmla="*/ 272 h 275"/>
              <a:gd name="T40" fmla="*/ 135 w 275"/>
              <a:gd name="T41" fmla="*/ 273 h 275"/>
              <a:gd name="T42" fmla="*/ 91 w 275"/>
              <a:gd name="T43" fmla="*/ 229 h 275"/>
              <a:gd name="T44" fmla="*/ 105 w 275"/>
              <a:gd name="T45" fmla="*/ 221 h 275"/>
              <a:gd name="T46" fmla="*/ 124 w 275"/>
              <a:gd name="T47" fmla="*/ 170 h 275"/>
              <a:gd name="T48" fmla="*/ 89 w 275"/>
              <a:gd name="T49" fmla="*/ 148 h 275"/>
              <a:gd name="T50" fmla="*/ 50 w 275"/>
              <a:gd name="T51" fmla="*/ 178 h 275"/>
              <a:gd name="T52" fmla="*/ 46 w 275"/>
              <a:gd name="T53" fmla="*/ 185 h 275"/>
              <a:gd name="T54" fmla="*/ 41 w 275"/>
              <a:gd name="T55" fmla="*/ 178 h 275"/>
              <a:gd name="T56" fmla="*/ 3 w 275"/>
              <a:gd name="T57" fmla="*/ 141 h 275"/>
              <a:gd name="T58" fmla="*/ 3 w 275"/>
              <a:gd name="T59" fmla="*/ 134 h 275"/>
              <a:gd name="T60" fmla="*/ 55 w 275"/>
              <a:gd name="T61" fmla="*/ 83 h 275"/>
              <a:gd name="T62" fmla="*/ 59 w 275"/>
              <a:gd name="T63" fmla="*/ 79 h 275"/>
              <a:gd name="T64" fmla="*/ 46 w 275"/>
              <a:gd name="T65" fmla="*/ 71 h 275"/>
              <a:gd name="T66" fmla="*/ 27 w 275"/>
              <a:gd name="T67" fmla="*/ 62 h 275"/>
              <a:gd name="T68" fmla="*/ 14 w 275"/>
              <a:gd name="T69" fmla="*/ 23 h 275"/>
              <a:gd name="T70" fmla="*/ 42 w 275"/>
              <a:gd name="T71" fmla="*/ 11 h 275"/>
              <a:gd name="T72" fmla="*/ 67 w 275"/>
              <a:gd name="T73" fmla="*/ 35 h 275"/>
              <a:gd name="T74" fmla="*/ 79 w 275"/>
              <a:gd name="T75" fmla="*/ 58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75" h="275">
                <a:moveTo>
                  <a:pt x="79" y="58"/>
                </a:moveTo>
                <a:cubicBezTo>
                  <a:pt x="99" y="38"/>
                  <a:pt x="118" y="19"/>
                  <a:pt x="137" y="0"/>
                </a:cubicBezTo>
                <a:cubicBezTo>
                  <a:pt x="152" y="16"/>
                  <a:pt x="167" y="31"/>
                  <a:pt x="182" y="46"/>
                </a:cubicBezTo>
                <a:cubicBezTo>
                  <a:pt x="178" y="48"/>
                  <a:pt x="173" y="51"/>
                  <a:pt x="167" y="54"/>
                </a:cubicBezTo>
                <a:cubicBezTo>
                  <a:pt x="151" y="62"/>
                  <a:pt x="141" y="82"/>
                  <a:pt x="145" y="99"/>
                </a:cubicBezTo>
                <a:cubicBezTo>
                  <a:pt x="151" y="125"/>
                  <a:pt x="179" y="135"/>
                  <a:pt x="202" y="121"/>
                </a:cubicBezTo>
                <a:cubicBezTo>
                  <a:pt x="212" y="115"/>
                  <a:pt x="218" y="106"/>
                  <a:pt x="222" y="97"/>
                </a:cubicBezTo>
                <a:cubicBezTo>
                  <a:pt x="224" y="94"/>
                  <a:pt x="225" y="92"/>
                  <a:pt x="226" y="89"/>
                </a:cubicBezTo>
                <a:cubicBezTo>
                  <a:pt x="234" y="96"/>
                  <a:pt x="241" y="102"/>
                  <a:pt x="248" y="109"/>
                </a:cubicBezTo>
                <a:cubicBezTo>
                  <a:pt x="256" y="118"/>
                  <a:pt x="264" y="126"/>
                  <a:pt x="272" y="134"/>
                </a:cubicBezTo>
                <a:cubicBezTo>
                  <a:pt x="275" y="137"/>
                  <a:pt x="275" y="138"/>
                  <a:pt x="272" y="140"/>
                </a:cubicBezTo>
                <a:cubicBezTo>
                  <a:pt x="254" y="158"/>
                  <a:pt x="237" y="176"/>
                  <a:pt x="218" y="194"/>
                </a:cubicBezTo>
                <a:cubicBezTo>
                  <a:pt x="215" y="198"/>
                  <a:pt x="216" y="199"/>
                  <a:pt x="220" y="200"/>
                </a:cubicBezTo>
                <a:cubicBezTo>
                  <a:pt x="227" y="204"/>
                  <a:pt x="235" y="208"/>
                  <a:pt x="242" y="212"/>
                </a:cubicBezTo>
                <a:cubicBezTo>
                  <a:pt x="258" y="220"/>
                  <a:pt x="263" y="240"/>
                  <a:pt x="254" y="253"/>
                </a:cubicBezTo>
                <a:cubicBezTo>
                  <a:pt x="250" y="260"/>
                  <a:pt x="238" y="265"/>
                  <a:pt x="230" y="263"/>
                </a:cubicBezTo>
                <a:cubicBezTo>
                  <a:pt x="215" y="261"/>
                  <a:pt x="208" y="250"/>
                  <a:pt x="202" y="238"/>
                </a:cubicBezTo>
                <a:cubicBezTo>
                  <a:pt x="199" y="232"/>
                  <a:pt x="196" y="226"/>
                  <a:pt x="193" y="220"/>
                </a:cubicBezTo>
                <a:cubicBezTo>
                  <a:pt x="188" y="225"/>
                  <a:pt x="184" y="229"/>
                  <a:pt x="179" y="233"/>
                </a:cubicBezTo>
                <a:cubicBezTo>
                  <a:pt x="166" y="246"/>
                  <a:pt x="154" y="259"/>
                  <a:pt x="141" y="272"/>
                </a:cubicBezTo>
                <a:cubicBezTo>
                  <a:pt x="140" y="273"/>
                  <a:pt x="138" y="275"/>
                  <a:pt x="135" y="273"/>
                </a:cubicBezTo>
                <a:cubicBezTo>
                  <a:pt x="121" y="258"/>
                  <a:pt x="106" y="243"/>
                  <a:pt x="91" y="229"/>
                </a:cubicBezTo>
                <a:cubicBezTo>
                  <a:pt x="96" y="226"/>
                  <a:pt x="100" y="223"/>
                  <a:pt x="105" y="221"/>
                </a:cubicBezTo>
                <a:cubicBezTo>
                  <a:pt x="124" y="211"/>
                  <a:pt x="132" y="189"/>
                  <a:pt x="124" y="170"/>
                </a:cubicBezTo>
                <a:cubicBezTo>
                  <a:pt x="119" y="156"/>
                  <a:pt x="103" y="147"/>
                  <a:pt x="89" y="148"/>
                </a:cubicBezTo>
                <a:cubicBezTo>
                  <a:pt x="69" y="150"/>
                  <a:pt x="58" y="161"/>
                  <a:pt x="50" y="178"/>
                </a:cubicBezTo>
                <a:cubicBezTo>
                  <a:pt x="49" y="180"/>
                  <a:pt x="48" y="181"/>
                  <a:pt x="46" y="185"/>
                </a:cubicBezTo>
                <a:cubicBezTo>
                  <a:pt x="44" y="182"/>
                  <a:pt x="43" y="180"/>
                  <a:pt x="41" y="178"/>
                </a:cubicBezTo>
                <a:cubicBezTo>
                  <a:pt x="28" y="165"/>
                  <a:pt x="16" y="153"/>
                  <a:pt x="3" y="141"/>
                </a:cubicBezTo>
                <a:cubicBezTo>
                  <a:pt x="0" y="138"/>
                  <a:pt x="0" y="137"/>
                  <a:pt x="3" y="134"/>
                </a:cubicBezTo>
                <a:cubicBezTo>
                  <a:pt x="21" y="117"/>
                  <a:pt x="38" y="100"/>
                  <a:pt x="55" y="83"/>
                </a:cubicBezTo>
                <a:cubicBezTo>
                  <a:pt x="56" y="81"/>
                  <a:pt x="57" y="80"/>
                  <a:pt x="59" y="79"/>
                </a:cubicBezTo>
                <a:cubicBezTo>
                  <a:pt x="54" y="76"/>
                  <a:pt x="50" y="74"/>
                  <a:pt x="46" y="71"/>
                </a:cubicBezTo>
                <a:cubicBezTo>
                  <a:pt x="40" y="68"/>
                  <a:pt x="33" y="65"/>
                  <a:pt x="27" y="62"/>
                </a:cubicBezTo>
                <a:cubicBezTo>
                  <a:pt x="13" y="55"/>
                  <a:pt x="7" y="36"/>
                  <a:pt x="14" y="23"/>
                </a:cubicBezTo>
                <a:cubicBezTo>
                  <a:pt x="19" y="13"/>
                  <a:pt x="32" y="9"/>
                  <a:pt x="42" y="11"/>
                </a:cubicBezTo>
                <a:cubicBezTo>
                  <a:pt x="55" y="15"/>
                  <a:pt x="62" y="24"/>
                  <a:pt x="67" y="35"/>
                </a:cubicBezTo>
                <a:cubicBezTo>
                  <a:pt x="70" y="43"/>
                  <a:pt x="74" y="50"/>
                  <a:pt x="79" y="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68862" y="1428736"/>
            <a:ext cx="3498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Konuşmalar video, fotoğraf, maket gibi </a:t>
            </a:r>
            <a:r>
              <a:rPr lang="tr-TR" sz="2400" b="1" dirty="0"/>
              <a:t>materyallerle</a:t>
            </a:r>
            <a:r>
              <a:rPr lang="tr-TR" sz="2400" dirty="0"/>
              <a:t> desteklenir.</a:t>
            </a:r>
          </a:p>
          <a:p>
            <a:endParaRPr lang="tr-TR" sz="24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868863" y="3140968"/>
            <a:ext cx="3354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Konuşmalarda </a:t>
            </a:r>
            <a:r>
              <a:rPr lang="tr-TR" sz="2400" b="1" dirty="0"/>
              <a:t>hitabet, jest ve mimikler</a:t>
            </a:r>
            <a:r>
              <a:rPr lang="tr-TR" sz="2400" dirty="0"/>
              <a:t> çok önemlidir.</a:t>
            </a:r>
          </a:p>
          <a:p>
            <a:endParaRPr lang="tr-TR" sz="2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8052116" y="3117397"/>
            <a:ext cx="4216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Jüri, konuşmacının jest ve mimiklerini değil konuşmasının </a:t>
            </a:r>
            <a:r>
              <a:rPr lang="tr-TR" sz="2400" b="1" dirty="0"/>
              <a:t>içeriğini</a:t>
            </a:r>
            <a:r>
              <a:rPr lang="tr-TR" sz="2400" dirty="0"/>
              <a:t> değerlendirir.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8032884" y="1552564"/>
            <a:ext cx="3937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Konuşmalarda destekleyici materyal </a:t>
            </a:r>
            <a:r>
              <a:rPr lang="tr-TR" sz="2400" b="1" dirty="0"/>
              <a:t>kullanılmaz.</a:t>
            </a:r>
          </a:p>
        </p:txBody>
      </p:sp>
      <p:sp>
        <p:nvSpPr>
          <p:cNvPr id="55" name="Oval 54"/>
          <p:cNvSpPr/>
          <p:nvPr/>
        </p:nvSpPr>
        <p:spPr>
          <a:xfrm>
            <a:off x="4725938" y="360512"/>
            <a:ext cx="649188" cy="648072"/>
          </a:xfrm>
          <a:prstGeom prst="ellipse">
            <a:avLst/>
          </a:prstGeom>
          <a:solidFill>
            <a:srgbClr val="F27106"/>
          </a:solidFill>
          <a:ln>
            <a:solidFill>
              <a:srgbClr val="F2710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6" name="TextBox 34">
            <a:extLst>
              <a:ext uri="{FF2B5EF4-FFF2-40B4-BE49-F238E27FC236}">
                <a16:creationId xmlns:a16="http://schemas.microsoft.com/office/drawing/2014/main" id="{1F5792FE-C98B-4245-9146-AE60682504F9}"/>
              </a:ext>
            </a:extLst>
          </p:cNvPr>
          <p:cNvSpPr txBox="1"/>
          <p:nvPr/>
        </p:nvSpPr>
        <p:spPr>
          <a:xfrm>
            <a:off x="4604192" y="298896"/>
            <a:ext cx="964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aiandra GD" pitchFamily="34" charset="0"/>
                <a:ea typeface="Noto Sans" panose="020B0502040504020204" pitchFamily="34"/>
                <a:cs typeface="Noto Sans" panose="020B0502040504020204" pitchFamily="34"/>
              </a:rPr>
              <a:t>vs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aiandra GD" pitchFamily="34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59376" y="298896"/>
            <a:ext cx="3457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Maiandra GD" pitchFamily="34" charset="0"/>
                <a:ea typeface="Noto Sans" panose="020B0502040504020204" pitchFamily="34"/>
                <a:cs typeface="Noto Sans" panose="020B0502040504020204" pitchFamily="34"/>
              </a:rPr>
              <a:t>Lise Münazara</a:t>
            </a:r>
            <a:endParaRPr lang="tr-TR" sz="4000" dirty="0"/>
          </a:p>
        </p:txBody>
      </p:sp>
      <p:sp>
        <p:nvSpPr>
          <p:cNvPr id="58" name="Metin kutusu 57"/>
          <p:cNvSpPr txBox="1"/>
          <p:nvPr/>
        </p:nvSpPr>
        <p:spPr>
          <a:xfrm>
            <a:off x="5666578" y="312648"/>
            <a:ext cx="525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Maiandra GD" pitchFamily="34" charset="0"/>
                <a:ea typeface="Noto Sans" panose="020B0502040504020204" pitchFamily="34"/>
                <a:cs typeface="Noto Sans" panose="020B0502040504020204" pitchFamily="34"/>
              </a:rPr>
              <a:t>Parlamenter Münazara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55158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38" grpId="0"/>
      <p:bldP spid="39" grpId="0"/>
      <p:bldP spid="44" grpId="0" animBg="1"/>
      <p:bldP spid="7" grpId="0"/>
      <p:bldP spid="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37" y="5566004"/>
            <a:ext cx="12190413" cy="1325563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latin typeface="Maiandra GD" pitchFamily="34" charset="0"/>
              </a:rPr>
              <a:t>Bağımlılıkla mücadelede aile mi okul mu daha önemli?</a:t>
            </a:r>
          </a:p>
        </p:txBody>
      </p:sp>
      <p:pic>
        <p:nvPicPr>
          <p:cNvPr id="5" name="MEB Münazara (online-video-cutter.com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0750" y="404664"/>
            <a:ext cx="8208912" cy="5301521"/>
          </a:xfrm>
          <a:prstGeom prst="rect">
            <a:avLst/>
          </a:prstGeom>
        </p:spPr>
      </p:pic>
      <p:pic>
        <p:nvPicPr>
          <p:cNvPr id="6" name="40 Resim" descr="logo MH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5866" y="214290"/>
            <a:ext cx="880233" cy="60542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381223" y="517004"/>
            <a:ext cx="10923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tr-TR" sz="4000" b="1" dirty="0">
                <a:latin typeface="Maiandra GD" pitchFamily="34" charset="0"/>
                <a:ea typeface="Noto Sans" panose="020B0502040504020204" pitchFamily="34"/>
                <a:cs typeface="Noto Sans" panose="020B0502040504020204" pitchFamily="34"/>
              </a:rPr>
              <a:t>Parlamenter Münazarada Kanatlar ve Konumlar</a:t>
            </a:r>
            <a:endParaRPr lang="en-US" sz="4000" b="1" dirty="0">
              <a:latin typeface="Maiandra GD" pitchFamily="34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83B6E70-9A4E-410E-A680-17A1AAFBC69A}"/>
              </a:ext>
            </a:extLst>
          </p:cNvPr>
          <p:cNvSpPr/>
          <p:nvPr/>
        </p:nvSpPr>
        <p:spPr>
          <a:xfrm>
            <a:off x="7452528" y="2000240"/>
            <a:ext cx="506300" cy="50636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504B1D5-719E-467B-9D47-4A5A96B8CBE5}"/>
              </a:ext>
            </a:extLst>
          </p:cNvPr>
          <p:cNvSpPr/>
          <p:nvPr/>
        </p:nvSpPr>
        <p:spPr>
          <a:xfrm>
            <a:off x="7452528" y="3214686"/>
            <a:ext cx="506300" cy="50636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483AA12-D0D0-4C45-84F2-3777EA1E2563}"/>
              </a:ext>
            </a:extLst>
          </p:cNvPr>
          <p:cNvSpPr/>
          <p:nvPr/>
        </p:nvSpPr>
        <p:spPr>
          <a:xfrm>
            <a:off x="7452528" y="4444106"/>
            <a:ext cx="506300" cy="50636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4506EA3-CE49-4F41-B934-150F0660EACB}"/>
              </a:ext>
            </a:extLst>
          </p:cNvPr>
          <p:cNvSpPr/>
          <p:nvPr/>
        </p:nvSpPr>
        <p:spPr>
          <a:xfrm>
            <a:off x="7452528" y="5872116"/>
            <a:ext cx="506300" cy="506366"/>
          </a:xfrm>
          <a:prstGeom prst="ellipse">
            <a:avLst/>
          </a:prstGeom>
          <a:solidFill>
            <a:srgbClr val="F27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>
                <a:solidFill>
                  <a:srgbClr val="FFFFFF"/>
                </a:solidFill>
                <a:latin typeface="Calibri" panose="020F0502020204030204"/>
              </a:rPr>
              <a:t>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30 Metin kutusu"/>
          <p:cNvSpPr txBox="1"/>
          <p:nvPr/>
        </p:nvSpPr>
        <p:spPr>
          <a:xfrm>
            <a:off x="8047671" y="5692668"/>
            <a:ext cx="356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Her konuşmacının 7 dakika 20 saniye süresi vardır.</a:t>
            </a:r>
          </a:p>
        </p:txBody>
      </p:sp>
      <p:pic>
        <p:nvPicPr>
          <p:cNvPr id="33" name="32 Resim" descr="logo MH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866" y="214290"/>
            <a:ext cx="880233" cy="605429"/>
          </a:xfrm>
          <a:prstGeom prst="rect">
            <a:avLst/>
          </a:prstGeom>
        </p:spPr>
      </p:pic>
      <p:sp>
        <p:nvSpPr>
          <p:cNvPr id="20" name="Dikdörtgen 19"/>
          <p:cNvSpPr/>
          <p:nvPr/>
        </p:nvSpPr>
        <p:spPr>
          <a:xfrm>
            <a:off x="2847508" y="1388371"/>
            <a:ext cx="1299122" cy="10103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Kürsü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5087094" y="3966871"/>
            <a:ext cx="1162594" cy="178961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Muhalefet</a:t>
            </a:r>
          </a:p>
          <a:p>
            <a:pPr algn="ctr"/>
            <a:r>
              <a:rPr lang="tr-TR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Kapanış</a:t>
            </a:r>
          </a:p>
        </p:txBody>
      </p:sp>
      <p:sp>
        <p:nvSpPr>
          <p:cNvPr id="25" name="Dikdörtgen 24"/>
          <p:cNvSpPr/>
          <p:nvPr/>
        </p:nvSpPr>
        <p:spPr>
          <a:xfrm>
            <a:off x="2359767" y="5900708"/>
            <a:ext cx="2573383" cy="6270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rtlCol="0" anchor="ctr" anchorCtr="0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Jüri Paneli</a:t>
            </a:r>
          </a:p>
          <a:p>
            <a:endParaRPr lang="tr-TR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815704" y="2133558"/>
            <a:ext cx="1162594" cy="178961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Hükümet</a:t>
            </a:r>
          </a:p>
          <a:p>
            <a:pPr algn="ctr"/>
            <a:r>
              <a:rPr lang="tr-TR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Açılış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815704" y="4082505"/>
            <a:ext cx="1162594" cy="178961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Hükümet</a:t>
            </a:r>
          </a:p>
          <a:p>
            <a:pPr algn="ctr"/>
            <a:r>
              <a:rPr lang="tr-TR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Kapanış</a:t>
            </a:r>
          </a:p>
        </p:txBody>
      </p:sp>
      <p:sp>
        <p:nvSpPr>
          <p:cNvPr id="29" name="Dikdörtgen 28"/>
          <p:cNvSpPr/>
          <p:nvPr/>
        </p:nvSpPr>
        <p:spPr>
          <a:xfrm>
            <a:off x="5087094" y="2191562"/>
            <a:ext cx="1162594" cy="178961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Muhalefet</a:t>
            </a:r>
          </a:p>
          <a:p>
            <a:pPr algn="ctr"/>
            <a:r>
              <a:rPr lang="tr-TR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Açılış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8044420" y="1762362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Bir münazara salonunda Hükümet ve Muhalefet olmak üzere iki kanat bulunur.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8047671" y="3113926"/>
            <a:ext cx="3574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Her kanatta açılış ve kapanış olmak üzere iki takım vardır.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8070069" y="4098884"/>
            <a:ext cx="3891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Takımların maç içerisindeki kanatları ve konumları münazara konusu açıklanmadan önce kurayla belirlenir. </a:t>
            </a:r>
          </a:p>
        </p:txBody>
      </p:sp>
      <p:sp>
        <p:nvSpPr>
          <p:cNvPr id="32" name="Metin kutusu 31"/>
          <p:cNvSpPr txBox="1"/>
          <p:nvPr/>
        </p:nvSpPr>
        <p:spPr>
          <a:xfrm>
            <a:off x="799541" y="1439196"/>
            <a:ext cx="11340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Hükümet </a:t>
            </a:r>
          </a:p>
          <a:p>
            <a:pPr algn="ctr"/>
            <a:r>
              <a:rPr lang="tr-TR" b="1" dirty="0"/>
              <a:t>Kanadı</a:t>
            </a:r>
          </a:p>
        </p:txBody>
      </p:sp>
      <p:sp>
        <p:nvSpPr>
          <p:cNvPr id="34" name="Dikdörtgen 33"/>
          <p:cNvSpPr/>
          <p:nvPr/>
        </p:nvSpPr>
        <p:spPr>
          <a:xfrm>
            <a:off x="5087094" y="1487227"/>
            <a:ext cx="1252159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Muhalefet</a:t>
            </a:r>
          </a:p>
          <a:p>
            <a:pPr algn="ctr"/>
            <a:r>
              <a:rPr lang="tr-TR" b="1" dirty="0"/>
              <a:t>Kanadı</a:t>
            </a:r>
          </a:p>
        </p:txBody>
      </p:sp>
    </p:spTree>
    <p:extLst>
      <p:ext uri="{BB962C8B-B14F-4D97-AF65-F5344CB8AC3E}">
        <p14:creationId xmlns:p14="http://schemas.microsoft.com/office/powerpoint/2010/main" val="77711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5" grpId="0" animBg="1"/>
      <p:bldP spid="56" grpId="0" animBg="1"/>
      <p:bldP spid="57" grpId="0" animBg="1"/>
      <p:bldP spid="31" grpId="0"/>
      <p:bldP spid="20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4" grpId="0"/>
      <p:bldP spid="6" grpId="0"/>
      <p:bldP spid="7" grpId="0"/>
      <p:bldP spid="32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latin typeface="Maiandra GD" pitchFamily="34" charset="0"/>
                <a:cs typeface="Mongolian Baiti" pitchFamily="66" charset="0"/>
              </a:rPr>
              <a:t>Kürsüdeyken,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63376" y="5429264"/>
            <a:ext cx="5904229" cy="520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Dilersen kronometre kullanabilirsin.</a:t>
            </a: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1198662" y="2294827"/>
            <a:ext cx="2896280" cy="3134437"/>
          </a:xfrm>
          <a:custGeom>
            <a:avLst/>
            <a:gdLst>
              <a:gd name="T0" fmla="*/ 114 w 521"/>
              <a:gd name="T1" fmla="*/ 592 h 592"/>
              <a:gd name="T2" fmla="*/ 99 w 521"/>
              <a:gd name="T3" fmla="*/ 561 h 592"/>
              <a:gd name="T4" fmla="*/ 126 w 521"/>
              <a:gd name="T5" fmla="*/ 548 h 592"/>
              <a:gd name="T6" fmla="*/ 130 w 521"/>
              <a:gd name="T7" fmla="*/ 452 h 592"/>
              <a:gd name="T8" fmla="*/ 149 w 521"/>
              <a:gd name="T9" fmla="*/ 424 h 592"/>
              <a:gd name="T10" fmla="*/ 210 w 521"/>
              <a:gd name="T11" fmla="*/ 423 h 592"/>
              <a:gd name="T12" fmla="*/ 211 w 521"/>
              <a:gd name="T13" fmla="*/ 388 h 592"/>
              <a:gd name="T14" fmla="*/ 146 w 521"/>
              <a:gd name="T15" fmla="*/ 283 h 592"/>
              <a:gd name="T16" fmla="*/ 84 w 521"/>
              <a:gd name="T17" fmla="*/ 244 h 592"/>
              <a:gd name="T18" fmla="*/ 4 w 521"/>
              <a:gd name="T19" fmla="*/ 92 h 592"/>
              <a:gd name="T20" fmla="*/ 18 w 521"/>
              <a:gd name="T21" fmla="*/ 30 h 592"/>
              <a:gd name="T22" fmla="*/ 96 w 521"/>
              <a:gd name="T23" fmla="*/ 24 h 592"/>
              <a:gd name="T24" fmla="*/ 113 w 521"/>
              <a:gd name="T25" fmla="*/ 2 h 592"/>
              <a:gd name="T26" fmla="*/ 290 w 521"/>
              <a:gd name="T27" fmla="*/ 1 h 592"/>
              <a:gd name="T28" fmla="*/ 423 w 521"/>
              <a:gd name="T29" fmla="*/ 16 h 592"/>
              <a:gd name="T30" fmla="*/ 429 w 521"/>
              <a:gd name="T31" fmla="*/ 30 h 592"/>
              <a:gd name="T32" fmla="*/ 520 w 521"/>
              <a:gd name="T33" fmla="*/ 50 h 592"/>
              <a:gd name="T34" fmla="*/ 502 w 521"/>
              <a:gd name="T35" fmla="*/ 146 h 592"/>
              <a:gd name="T36" fmla="*/ 409 w 521"/>
              <a:gd name="T37" fmla="*/ 264 h 592"/>
              <a:gd name="T38" fmla="*/ 370 w 521"/>
              <a:gd name="T39" fmla="*/ 290 h 592"/>
              <a:gd name="T40" fmla="*/ 309 w 521"/>
              <a:gd name="T41" fmla="*/ 380 h 592"/>
              <a:gd name="T42" fmla="*/ 313 w 521"/>
              <a:gd name="T43" fmla="*/ 424 h 592"/>
              <a:gd name="T44" fmla="*/ 390 w 521"/>
              <a:gd name="T45" fmla="*/ 444 h 592"/>
              <a:gd name="T46" fmla="*/ 395 w 521"/>
              <a:gd name="T47" fmla="*/ 548 h 592"/>
              <a:gd name="T48" fmla="*/ 421 w 521"/>
              <a:gd name="T49" fmla="*/ 561 h 592"/>
              <a:gd name="T50" fmla="*/ 407 w 521"/>
              <a:gd name="T51" fmla="*/ 592 h 592"/>
              <a:gd name="T52" fmla="*/ 260 w 521"/>
              <a:gd name="T53" fmla="*/ 592 h 592"/>
              <a:gd name="T54" fmla="*/ 405 w 521"/>
              <a:gd name="T55" fmla="*/ 227 h 592"/>
              <a:gd name="T56" fmla="*/ 471 w 521"/>
              <a:gd name="T57" fmla="*/ 135 h 592"/>
              <a:gd name="T58" fmla="*/ 480 w 521"/>
              <a:gd name="T59" fmla="*/ 63 h 592"/>
              <a:gd name="T60" fmla="*/ 423 w 521"/>
              <a:gd name="T61" fmla="*/ 68 h 592"/>
              <a:gd name="T62" fmla="*/ 417 w 521"/>
              <a:gd name="T63" fmla="*/ 178 h 592"/>
              <a:gd name="T64" fmla="*/ 117 w 521"/>
              <a:gd name="T65" fmla="*/ 229 h 592"/>
              <a:gd name="T66" fmla="*/ 98 w 521"/>
              <a:gd name="T67" fmla="*/ 136 h 592"/>
              <a:gd name="T68" fmla="*/ 92 w 521"/>
              <a:gd name="T69" fmla="*/ 63 h 592"/>
              <a:gd name="T70" fmla="*/ 34 w 521"/>
              <a:gd name="T71" fmla="*/ 68 h 592"/>
              <a:gd name="T72" fmla="*/ 89 w 521"/>
              <a:gd name="T73" fmla="*/ 204 h 592"/>
              <a:gd name="T74" fmla="*/ 260 w 521"/>
              <a:gd name="T75" fmla="*/ 478 h 592"/>
              <a:gd name="T76" fmla="*/ 217 w 521"/>
              <a:gd name="T77" fmla="*/ 491 h 592"/>
              <a:gd name="T78" fmla="*/ 290 w 521"/>
              <a:gd name="T79" fmla="*/ 506 h 592"/>
              <a:gd name="T80" fmla="*/ 290 w 521"/>
              <a:gd name="T81" fmla="*/ 47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21" h="592">
                <a:moveTo>
                  <a:pt x="260" y="592"/>
                </a:moveTo>
                <a:cubicBezTo>
                  <a:pt x="211" y="592"/>
                  <a:pt x="162" y="592"/>
                  <a:pt x="114" y="592"/>
                </a:cubicBezTo>
                <a:cubicBezTo>
                  <a:pt x="104" y="592"/>
                  <a:pt x="99" y="587"/>
                  <a:pt x="99" y="577"/>
                </a:cubicBezTo>
                <a:cubicBezTo>
                  <a:pt x="99" y="571"/>
                  <a:pt x="99" y="566"/>
                  <a:pt x="99" y="561"/>
                </a:cubicBezTo>
                <a:cubicBezTo>
                  <a:pt x="99" y="553"/>
                  <a:pt x="104" y="548"/>
                  <a:pt x="112" y="548"/>
                </a:cubicBezTo>
                <a:cubicBezTo>
                  <a:pt x="117" y="548"/>
                  <a:pt x="121" y="547"/>
                  <a:pt x="126" y="548"/>
                </a:cubicBezTo>
                <a:cubicBezTo>
                  <a:pt x="129" y="548"/>
                  <a:pt x="131" y="547"/>
                  <a:pt x="131" y="543"/>
                </a:cubicBezTo>
                <a:cubicBezTo>
                  <a:pt x="130" y="513"/>
                  <a:pt x="130" y="482"/>
                  <a:pt x="130" y="452"/>
                </a:cubicBezTo>
                <a:cubicBezTo>
                  <a:pt x="130" y="446"/>
                  <a:pt x="129" y="440"/>
                  <a:pt x="132" y="434"/>
                </a:cubicBezTo>
                <a:cubicBezTo>
                  <a:pt x="136" y="427"/>
                  <a:pt x="141" y="424"/>
                  <a:pt x="149" y="424"/>
                </a:cubicBezTo>
                <a:cubicBezTo>
                  <a:pt x="165" y="424"/>
                  <a:pt x="181" y="424"/>
                  <a:pt x="197" y="424"/>
                </a:cubicBezTo>
                <a:cubicBezTo>
                  <a:pt x="201" y="424"/>
                  <a:pt x="207" y="426"/>
                  <a:pt x="210" y="423"/>
                </a:cubicBezTo>
                <a:cubicBezTo>
                  <a:pt x="213" y="420"/>
                  <a:pt x="211" y="414"/>
                  <a:pt x="211" y="409"/>
                </a:cubicBezTo>
                <a:cubicBezTo>
                  <a:pt x="211" y="402"/>
                  <a:pt x="211" y="395"/>
                  <a:pt x="211" y="388"/>
                </a:cubicBezTo>
                <a:cubicBezTo>
                  <a:pt x="213" y="368"/>
                  <a:pt x="205" y="351"/>
                  <a:pt x="190" y="338"/>
                </a:cubicBezTo>
                <a:cubicBezTo>
                  <a:pt x="173" y="322"/>
                  <a:pt x="158" y="303"/>
                  <a:pt x="146" y="283"/>
                </a:cubicBezTo>
                <a:cubicBezTo>
                  <a:pt x="142" y="278"/>
                  <a:pt x="137" y="277"/>
                  <a:pt x="132" y="275"/>
                </a:cubicBezTo>
                <a:cubicBezTo>
                  <a:pt x="114" y="267"/>
                  <a:pt x="98" y="257"/>
                  <a:pt x="84" y="244"/>
                </a:cubicBezTo>
                <a:cubicBezTo>
                  <a:pt x="58" y="223"/>
                  <a:pt x="40" y="196"/>
                  <a:pt x="26" y="165"/>
                </a:cubicBezTo>
                <a:cubicBezTo>
                  <a:pt x="16" y="142"/>
                  <a:pt x="9" y="117"/>
                  <a:pt x="4" y="92"/>
                </a:cubicBezTo>
                <a:cubicBezTo>
                  <a:pt x="1" y="78"/>
                  <a:pt x="0" y="63"/>
                  <a:pt x="0" y="48"/>
                </a:cubicBezTo>
                <a:cubicBezTo>
                  <a:pt x="0" y="36"/>
                  <a:pt x="6" y="30"/>
                  <a:pt x="18" y="30"/>
                </a:cubicBezTo>
                <a:cubicBezTo>
                  <a:pt x="43" y="30"/>
                  <a:pt x="67" y="30"/>
                  <a:pt x="91" y="30"/>
                </a:cubicBezTo>
                <a:cubicBezTo>
                  <a:pt x="95" y="30"/>
                  <a:pt x="97" y="28"/>
                  <a:pt x="96" y="24"/>
                </a:cubicBezTo>
                <a:cubicBezTo>
                  <a:pt x="96" y="22"/>
                  <a:pt x="96" y="20"/>
                  <a:pt x="96" y="18"/>
                </a:cubicBezTo>
                <a:cubicBezTo>
                  <a:pt x="97" y="8"/>
                  <a:pt x="103" y="2"/>
                  <a:pt x="113" y="2"/>
                </a:cubicBezTo>
                <a:cubicBezTo>
                  <a:pt x="155" y="2"/>
                  <a:pt x="198" y="2"/>
                  <a:pt x="240" y="2"/>
                </a:cubicBezTo>
                <a:cubicBezTo>
                  <a:pt x="256" y="2"/>
                  <a:pt x="273" y="0"/>
                  <a:pt x="290" y="1"/>
                </a:cubicBezTo>
                <a:cubicBezTo>
                  <a:pt x="329" y="3"/>
                  <a:pt x="369" y="1"/>
                  <a:pt x="409" y="2"/>
                </a:cubicBezTo>
                <a:cubicBezTo>
                  <a:pt x="417" y="2"/>
                  <a:pt x="423" y="8"/>
                  <a:pt x="423" y="16"/>
                </a:cubicBezTo>
                <a:cubicBezTo>
                  <a:pt x="423" y="18"/>
                  <a:pt x="423" y="21"/>
                  <a:pt x="423" y="24"/>
                </a:cubicBezTo>
                <a:cubicBezTo>
                  <a:pt x="423" y="30"/>
                  <a:pt x="423" y="30"/>
                  <a:pt x="429" y="30"/>
                </a:cubicBezTo>
                <a:cubicBezTo>
                  <a:pt x="453" y="30"/>
                  <a:pt x="477" y="30"/>
                  <a:pt x="501" y="30"/>
                </a:cubicBezTo>
                <a:cubicBezTo>
                  <a:pt x="515" y="30"/>
                  <a:pt x="521" y="36"/>
                  <a:pt x="520" y="50"/>
                </a:cubicBezTo>
                <a:cubicBezTo>
                  <a:pt x="519" y="65"/>
                  <a:pt x="518" y="79"/>
                  <a:pt x="515" y="94"/>
                </a:cubicBezTo>
                <a:cubicBezTo>
                  <a:pt x="513" y="112"/>
                  <a:pt x="508" y="129"/>
                  <a:pt x="502" y="146"/>
                </a:cubicBezTo>
                <a:cubicBezTo>
                  <a:pt x="492" y="171"/>
                  <a:pt x="480" y="195"/>
                  <a:pt x="463" y="216"/>
                </a:cubicBezTo>
                <a:cubicBezTo>
                  <a:pt x="448" y="236"/>
                  <a:pt x="430" y="252"/>
                  <a:pt x="409" y="264"/>
                </a:cubicBezTo>
                <a:cubicBezTo>
                  <a:pt x="400" y="269"/>
                  <a:pt x="391" y="274"/>
                  <a:pt x="382" y="277"/>
                </a:cubicBezTo>
                <a:cubicBezTo>
                  <a:pt x="375" y="279"/>
                  <a:pt x="373" y="285"/>
                  <a:pt x="370" y="290"/>
                </a:cubicBezTo>
                <a:cubicBezTo>
                  <a:pt x="357" y="309"/>
                  <a:pt x="342" y="327"/>
                  <a:pt x="325" y="343"/>
                </a:cubicBezTo>
                <a:cubicBezTo>
                  <a:pt x="314" y="353"/>
                  <a:pt x="309" y="365"/>
                  <a:pt x="309" y="380"/>
                </a:cubicBezTo>
                <a:cubicBezTo>
                  <a:pt x="309" y="393"/>
                  <a:pt x="309" y="406"/>
                  <a:pt x="309" y="419"/>
                </a:cubicBezTo>
                <a:cubicBezTo>
                  <a:pt x="309" y="423"/>
                  <a:pt x="310" y="424"/>
                  <a:pt x="313" y="424"/>
                </a:cubicBezTo>
                <a:cubicBezTo>
                  <a:pt x="332" y="424"/>
                  <a:pt x="351" y="424"/>
                  <a:pt x="370" y="424"/>
                </a:cubicBezTo>
                <a:cubicBezTo>
                  <a:pt x="381" y="424"/>
                  <a:pt x="390" y="432"/>
                  <a:pt x="390" y="444"/>
                </a:cubicBezTo>
                <a:cubicBezTo>
                  <a:pt x="389" y="476"/>
                  <a:pt x="390" y="509"/>
                  <a:pt x="389" y="542"/>
                </a:cubicBezTo>
                <a:cubicBezTo>
                  <a:pt x="389" y="547"/>
                  <a:pt x="391" y="548"/>
                  <a:pt x="395" y="548"/>
                </a:cubicBezTo>
                <a:cubicBezTo>
                  <a:pt x="399" y="547"/>
                  <a:pt x="404" y="548"/>
                  <a:pt x="408" y="548"/>
                </a:cubicBezTo>
                <a:cubicBezTo>
                  <a:pt x="416" y="548"/>
                  <a:pt x="421" y="553"/>
                  <a:pt x="421" y="561"/>
                </a:cubicBezTo>
                <a:cubicBezTo>
                  <a:pt x="421" y="566"/>
                  <a:pt x="421" y="572"/>
                  <a:pt x="421" y="578"/>
                </a:cubicBezTo>
                <a:cubicBezTo>
                  <a:pt x="421" y="587"/>
                  <a:pt x="416" y="592"/>
                  <a:pt x="407" y="592"/>
                </a:cubicBezTo>
                <a:cubicBezTo>
                  <a:pt x="383" y="592"/>
                  <a:pt x="359" y="592"/>
                  <a:pt x="336" y="592"/>
                </a:cubicBezTo>
                <a:cubicBezTo>
                  <a:pt x="310" y="592"/>
                  <a:pt x="285" y="592"/>
                  <a:pt x="260" y="592"/>
                </a:cubicBezTo>
                <a:close/>
                <a:moveTo>
                  <a:pt x="402" y="228"/>
                </a:moveTo>
                <a:cubicBezTo>
                  <a:pt x="404" y="229"/>
                  <a:pt x="405" y="228"/>
                  <a:pt x="405" y="227"/>
                </a:cubicBezTo>
                <a:cubicBezTo>
                  <a:pt x="412" y="222"/>
                  <a:pt x="418" y="217"/>
                  <a:pt x="424" y="211"/>
                </a:cubicBezTo>
                <a:cubicBezTo>
                  <a:pt x="445" y="190"/>
                  <a:pt x="460" y="164"/>
                  <a:pt x="471" y="135"/>
                </a:cubicBezTo>
                <a:cubicBezTo>
                  <a:pt x="478" y="114"/>
                  <a:pt x="483" y="92"/>
                  <a:pt x="486" y="69"/>
                </a:cubicBezTo>
                <a:cubicBezTo>
                  <a:pt x="487" y="63"/>
                  <a:pt x="487" y="63"/>
                  <a:pt x="480" y="63"/>
                </a:cubicBezTo>
                <a:cubicBezTo>
                  <a:pt x="463" y="63"/>
                  <a:pt x="446" y="63"/>
                  <a:pt x="428" y="63"/>
                </a:cubicBezTo>
                <a:cubicBezTo>
                  <a:pt x="424" y="63"/>
                  <a:pt x="423" y="64"/>
                  <a:pt x="423" y="68"/>
                </a:cubicBezTo>
                <a:cubicBezTo>
                  <a:pt x="423" y="81"/>
                  <a:pt x="423" y="94"/>
                  <a:pt x="423" y="108"/>
                </a:cubicBezTo>
                <a:cubicBezTo>
                  <a:pt x="423" y="131"/>
                  <a:pt x="422" y="155"/>
                  <a:pt x="417" y="178"/>
                </a:cubicBezTo>
                <a:cubicBezTo>
                  <a:pt x="413" y="195"/>
                  <a:pt x="408" y="212"/>
                  <a:pt x="402" y="228"/>
                </a:cubicBezTo>
                <a:close/>
                <a:moveTo>
                  <a:pt x="117" y="229"/>
                </a:moveTo>
                <a:cubicBezTo>
                  <a:pt x="114" y="217"/>
                  <a:pt x="110" y="205"/>
                  <a:pt x="107" y="193"/>
                </a:cubicBezTo>
                <a:cubicBezTo>
                  <a:pt x="102" y="174"/>
                  <a:pt x="99" y="155"/>
                  <a:pt x="98" y="136"/>
                </a:cubicBezTo>
                <a:cubicBezTo>
                  <a:pt x="96" y="113"/>
                  <a:pt x="97" y="90"/>
                  <a:pt x="97" y="68"/>
                </a:cubicBezTo>
                <a:cubicBezTo>
                  <a:pt x="97" y="64"/>
                  <a:pt x="96" y="63"/>
                  <a:pt x="92" y="63"/>
                </a:cubicBezTo>
                <a:cubicBezTo>
                  <a:pt x="74" y="63"/>
                  <a:pt x="56" y="63"/>
                  <a:pt x="38" y="63"/>
                </a:cubicBezTo>
                <a:cubicBezTo>
                  <a:pt x="34" y="63"/>
                  <a:pt x="33" y="64"/>
                  <a:pt x="34" y="68"/>
                </a:cubicBezTo>
                <a:cubicBezTo>
                  <a:pt x="37" y="92"/>
                  <a:pt x="42" y="115"/>
                  <a:pt x="50" y="138"/>
                </a:cubicBezTo>
                <a:cubicBezTo>
                  <a:pt x="59" y="162"/>
                  <a:pt x="72" y="184"/>
                  <a:pt x="89" y="204"/>
                </a:cubicBezTo>
                <a:cubicBezTo>
                  <a:pt x="97" y="213"/>
                  <a:pt x="107" y="222"/>
                  <a:pt x="117" y="229"/>
                </a:cubicBezTo>
                <a:close/>
                <a:moveTo>
                  <a:pt x="260" y="478"/>
                </a:moveTo>
                <a:cubicBezTo>
                  <a:pt x="250" y="478"/>
                  <a:pt x="240" y="478"/>
                  <a:pt x="230" y="478"/>
                </a:cubicBezTo>
                <a:cubicBezTo>
                  <a:pt x="222" y="478"/>
                  <a:pt x="217" y="484"/>
                  <a:pt x="217" y="491"/>
                </a:cubicBezTo>
                <a:cubicBezTo>
                  <a:pt x="217" y="500"/>
                  <a:pt x="222" y="505"/>
                  <a:pt x="230" y="506"/>
                </a:cubicBezTo>
                <a:cubicBezTo>
                  <a:pt x="250" y="506"/>
                  <a:pt x="270" y="506"/>
                  <a:pt x="290" y="506"/>
                </a:cubicBezTo>
                <a:cubicBezTo>
                  <a:pt x="298" y="505"/>
                  <a:pt x="303" y="500"/>
                  <a:pt x="303" y="492"/>
                </a:cubicBezTo>
                <a:cubicBezTo>
                  <a:pt x="303" y="484"/>
                  <a:pt x="298" y="478"/>
                  <a:pt x="290" y="478"/>
                </a:cubicBezTo>
                <a:cubicBezTo>
                  <a:pt x="280" y="478"/>
                  <a:pt x="270" y="478"/>
                  <a:pt x="260" y="4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Oval 15"/>
          <p:cNvSpPr/>
          <p:nvPr/>
        </p:nvSpPr>
        <p:spPr>
          <a:xfrm>
            <a:off x="4737884" y="5358639"/>
            <a:ext cx="506300" cy="506366"/>
          </a:xfrm>
          <a:prstGeom prst="ellipse">
            <a:avLst/>
          </a:prstGeom>
          <a:solidFill>
            <a:srgbClr val="F27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2</a:t>
            </a:r>
            <a:endParaRPr lang="en-US" b="1" dirty="0"/>
          </a:p>
        </p:txBody>
      </p:sp>
      <p:sp>
        <p:nvSpPr>
          <p:cNvPr id="10" name="Oval 15"/>
          <p:cNvSpPr/>
          <p:nvPr/>
        </p:nvSpPr>
        <p:spPr>
          <a:xfrm>
            <a:off x="4737884" y="1571612"/>
            <a:ext cx="506300" cy="50636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1</a:t>
            </a:r>
            <a:endParaRPr lang="en-US" b="1" dirty="0"/>
          </a:p>
        </p:txBody>
      </p:sp>
      <p:pic>
        <p:nvPicPr>
          <p:cNvPr id="18" name="17 Resim" descr=",E49BBhG3V0OjtaRBug2Mu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0386" y="2294827"/>
            <a:ext cx="553834" cy="553834"/>
          </a:xfrm>
          <a:prstGeom prst="rect">
            <a:avLst/>
          </a:prstGeom>
        </p:spPr>
      </p:pic>
      <p:pic>
        <p:nvPicPr>
          <p:cNvPr id="25" name="24 Resim" descr=",E49BBhG3V0OjtaRBug2Mu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0386" y="2946553"/>
            <a:ext cx="553834" cy="553834"/>
          </a:xfrm>
          <a:prstGeom prst="rect">
            <a:avLst/>
          </a:prstGeom>
        </p:spPr>
      </p:pic>
      <p:pic>
        <p:nvPicPr>
          <p:cNvPr id="26" name="25 Resim" descr=",E49BBhG3V0OjtaRBug2Mu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8793" y="3516886"/>
            <a:ext cx="553834" cy="553834"/>
          </a:xfrm>
          <a:prstGeom prst="rect">
            <a:avLst/>
          </a:prstGeom>
        </p:spPr>
      </p:pic>
      <p:pic>
        <p:nvPicPr>
          <p:cNvPr id="27" name="26 Resim" descr=",E49BBhG3V0OjtaRBug2Mu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0386" y="3516886"/>
            <a:ext cx="553834" cy="553834"/>
          </a:xfrm>
          <a:prstGeom prst="rect">
            <a:avLst/>
          </a:prstGeom>
        </p:spPr>
      </p:pic>
      <p:pic>
        <p:nvPicPr>
          <p:cNvPr id="28" name="27 Resim" descr=",E49BBhG3V0OjtaRBug2Mu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0370" y="4129458"/>
            <a:ext cx="553834" cy="553834"/>
          </a:xfrm>
          <a:prstGeom prst="rect">
            <a:avLst/>
          </a:prstGeom>
        </p:spPr>
      </p:pic>
      <p:pic>
        <p:nvPicPr>
          <p:cNvPr id="29" name="28 Resim" descr=",E49BBhG3V0OjtaRBug2Mu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1065" y="4097567"/>
            <a:ext cx="553834" cy="553834"/>
          </a:xfrm>
          <a:prstGeom prst="rect">
            <a:avLst/>
          </a:prstGeom>
        </p:spPr>
      </p:pic>
      <p:pic>
        <p:nvPicPr>
          <p:cNvPr id="30" name="29 Resim" descr=",E49BBhG3V0OjtaRBug2Mu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3232" y="4093045"/>
            <a:ext cx="553834" cy="553834"/>
          </a:xfrm>
          <a:prstGeom prst="rect">
            <a:avLst/>
          </a:prstGeom>
        </p:spPr>
      </p:pic>
      <p:pic>
        <p:nvPicPr>
          <p:cNvPr id="32" name="31 Resim" descr="logo MH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5866" y="214290"/>
            <a:ext cx="880233" cy="605429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863942" y="2912739"/>
            <a:ext cx="1763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6.dakikada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6959302" y="4175543"/>
            <a:ext cx="1357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7.20’de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0344797" y="4221627"/>
            <a:ext cx="1845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duyacaksın.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5363376" y="1571612"/>
            <a:ext cx="454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Konuşma süren 7 dakika 20 saniye. 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5475478" y="2343624"/>
            <a:ext cx="1576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Bu sürede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6856965" y="3540248"/>
            <a:ext cx="1702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7.dakikada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6863942" y="2339610"/>
            <a:ext cx="161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1.dakikada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9" grpId="0" animBg="1"/>
      <p:bldP spid="10" grpId="0" animBg="1"/>
      <p:bldP spid="6" grpId="0"/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latin typeface="Maiandra GD" pitchFamily="34" charset="0"/>
              </a:rPr>
              <a:t>Kürsüdeyken,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76213" y="4169865"/>
            <a:ext cx="6944644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Konuşman sırasında  salondaki kişiler hakkında veyahut bir topluluk, kişi, cinsiyet, millet, din hakkında hakaret içerikli cümleler kuramaz, </a:t>
            </a:r>
            <a:r>
              <a:rPr lang="tr-TR" sz="2400" b="1" dirty="0"/>
              <a:t>nefret söylemi </a:t>
            </a:r>
            <a:r>
              <a:rPr lang="tr-TR" sz="2400" dirty="0"/>
              <a:t>yapamazsın.</a:t>
            </a:r>
          </a:p>
        </p:txBody>
      </p:sp>
      <p:sp>
        <p:nvSpPr>
          <p:cNvPr id="6" name="Oval 15"/>
          <p:cNvSpPr/>
          <p:nvPr/>
        </p:nvSpPr>
        <p:spPr>
          <a:xfrm>
            <a:off x="4737884" y="4383579"/>
            <a:ext cx="506300" cy="50636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5</a:t>
            </a:r>
            <a:endParaRPr lang="en-US" b="1" dirty="0"/>
          </a:p>
        </p:txBody>
      </p:sp>
      <p:sp>
        <p:nvSpPr>
          <p:cNvPr id="7" name="Oval 15"/>
          <p:cNvSpPr/>
          <p:nvPr/>
        </p:nvSpPr>
        <p:spPr>
          <a:xfrm>
            <a:off x="4737884" y="2857496"/>
            <a:ext cx="506300" cy="506366"/>
          </a:xfrm>
          <a:prstGeom prst="ellipse">
            <a:avLst/>
          </a:prstGeom>
          <a:solidFill>
            <a:srgbClr val="F27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4</a:t>
            </a:r>
            <a:endParaRPr lang="en-US" b="1" dirty="0"/>
          </a:p>
        </p:txBody>
      </p:sp>
      <p:sp>
        <p:nvSpPr>
          <p:cNvPr id="8" name="Oval 15"/>
          <p:cNvSpPr/>
          <p:nvPr/>
        </p:nvSpPr>
        <p:spPr>
          <a:xfrm>
            <a:off x="4737884" y="1714488"/>
            <a:ext cx="506300" cy="50636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3</a:t>
            </a:r>
            <a:endParaRPr lang="en-US" b="1" dirty="0"/>
          </a:p>
        </p:txBody>
      </p:sp>
      <p:pic>
        <p:nvPicPr>
          <p:cNvPr id="19" name="18 Resim" descr="logo MH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866" y="214290"/>
            <a:ext cx="880233" cy="60542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244184" y="1714951"/>
            <a:ext cx="694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Süreni istediğin gibi kullan. Kürsü dokunulmazlığın var.</a:t>
            </a: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1198662" y="2294827"/>
            <a:ext cx="2896280" cy="3134437"/>
          </a:xfrm>
          <a:custGeom>
            <a:avLst/>
            <a:gdLst>
              <a:gd name="T0" fmla="*/ 114 w 521"/>
              <a:gd name="T1" fmla="*/ 592 h 592"/>
              <a:gd name="T2" fmla="*/ 99 w 521"/>
              <a:gd name="T3" fmla="*/ 561 h 592"/>
              <a:gd name="T4" fmla="*/ 126 w 521"/>
              <a:gd name="T5" fmla="*/ 548 h 592"/>
              <a:gd name="T6" fmla="*/ 130 w 521"/>
              <a:gd name="T7" fmla="*/ 452 h 592"/>
              <a:gd name="T8" fmla="*/ 149 w 521"/>
              <a:gd name="T9" fmla="*/ 424 h 592"/>
              <a:gd name="T10" fmla="*/ 210 w 521"/>
              <a:gd name="T11" fmla="*/ 423 h 592"/>
              <a:gd name="T12" fmla="*/ 211 w 521"/>
              <a:gd name="T13" fmla="*/ 388 h 592"/>
              <a:gd name="T14" fmla="*/ 146 w 521"/>
              <a:gd name="T15" fmla="*/ 283 h 592"/>
              <a:gd name="T16" fmla="*/ 84 w 521"/>
              <a:gd name="T17" fmla="*/ 244 h 592"/>
              <a:gd name="T18" fmla="*/ 4 w 521"/>
              <a:gd name="T19" fmla="*/ 92 h 592"/>
              <a:gd name="T20" fmla="*/ 18 w 521"/>
              <a:gd name="T21" fmla="*/ 30 h 592"/>
              <a:gd name="T22" fmla="*/ 96 w 521"/>
              <a:gd name="T23" fmla="*/ 24 h 592"/>
              <a:gd name="T24" fmla="*/ 113 w 521"/>
              <a:gd name="T25" fmla="*/ 2 h 592"/>
              <a:gd name="T26" fmla="*/ 290 w 521"/>
              <a:gd name="T27" fmla="*/ 1 h 592"/>
              <a:gd name="T28" fmla="*/ 423 w 521"/>
              <a:gd name="T29" fmla="*/ 16 h 592"/>
              <a:gd name="T30" fmla="*/ 429 w 521"/>
              <a:gd name="T31" fmla="*/ 30 h 592"/>
              <a:gd name="T32" fmla="*/ 520 w 521"/>
              <a:gd name="T33" fmla="*/ 50 h 592"/>
              <a:gd name="T34" fmla="*/ 502 w 521"/>
              <a:gd name="T35" fmla="*/ 146 h 592"/>
              <a:gd name="T36" fmla="*/ 409 w 521"/>
              <a:gd name="T37" fmla="*/ 264 h 592"/>
              <a:gd name="T38" fmla="*/ 370 w 521"/>
              <a:gd name="T39" fmla="*/ 290 h 592"/>
              <a:gd name="T40" fmla="*/ 309 w 521"/>
              <a:gd name="T41" fmla="*/ 380 h 592"/>
              <a:gd name="T42" fmla="*/ 313 w 521"/>
              <a:gd name="T43" fmla="*/ 424 h 592"/>
              <a:gd name="T44" fmla="*/ 390 w 521"/>
              <a:gd name="T45" fmla="*/ 444 h 592"/>
              <a:gd name="T46" fmla="*/ 395 w 521"/>
              <a:gd name="T47" fmla="*/ 548 h 592"/>
              <a:gd name="T48" fmla="*/ 421 w 521"/>
              <a:gd name="T49" fmla="*/ 561 h 592"/>
              <a:gd name="T50" fmla="*/ 407 w 521"/>
              <a:gd name="T51" fmla="*/ 592 h 592"/>
              <a:gd name="T52" fmla="*/ 260 w 521"/>
              <a:gd name="T53" fmla="*/ 592 h 592"/>
              <a:gd name="T54" fmla="*/ 405 w 521"/>
              <a:gd name="T55" fmla="*/ 227 h 592"/>
              <a:gd name="T56" fmla="*/ 471 w 521"/>
              <a:gd name="T57" fmla="*/ 135 h 592"/>
              <a:gd name="T58" fmla="*/ 480 w 521"/>
              <a:gd name="T59" fmla="*/ 63 h 592"/>
              <a:gd name="T60" fmla="*/ 423 w 521"/>
              <a:gd name="T61" fmla="*/ 68 h 592"/>
              <a:gd name="T62" fmla="*/ 417 w 521"/>
              <a:gd name="T63" fmla="*/ 178 h 592"/>
              <a:gd name="T64" fmla="*/ 117 w 521"/>
              <a:gd name="T65" fmla="*/ 229 h 592"/>
              <a:gd name="T66" fmla="*/ 98 w 521"/>
              <a:gd name="T67" fmla="*/ 136 h 592"/>
              <a:gd name="T68" fmla="*/ 92 w 521"/>
              <a:gd name="T69" fmla="*/ 63 h 592"/>
              <a:gd name="T70" fmla="*/ 34 w 521"/>
              <a:gd name="T71" fmla="*/ 68 h 592"/>
              <a:gd name="T72" fmla="*/ 89 w 521"/>
              <a:gd name="T73" fmla="*/ 204 h 592"/>
              <a:gd name="T74" fmla="*/ 260 w 521"/>
              <a:gd name="T75" fmla="*/ 478 h 592"/>
              <a:gd name="T76" fmla="*/ 217 w 521"/>
              <a:gd name="T77" fmla="*/ 491 h 592"/>
              <a:gd name="T78" fmla="*/ 290 w 521"/>
              <a:gd name="T79" fmla="*/ 506 h 592"/>
              <a:gd name="T80" fmla="*/ 290 w 521"/>
              <a:gd name="T81" fmla="*/ 47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21" h="592">
                <a:moveTo>
                  <a:pt x="260" y="592"/>
                </a:moveTo>
                <a:cubicBezTo>
                  <a:pt x="211" y="592"/>
                  <a:pt x="162" y="592"/>
                  <a:pt x="114" y="592"/>
                </a:cubicBezTo>
                <a:cubicBezTo>
                  <a:pt x="104" y="592"/>
                  <a:pt x="99" y="587"/>
                  <a:pt x="99" y="577"/>
                </a:cubicBezTo>
                <a:cubicBezTo>
                  <a:pt x="99" y="571"/>
                  <a:pt x="99" y="566"/>
                  <a:pt x="99" y="561"/>
                </a:cubicBezTo>
                <a:cubicBezTo>
                  <a:pt x="99" y="553"/>
                  <a:pt x="104" y="548"/>
                  <a:pt x="112" y="548"/>
                </a:cubicBezTo>
                <a:cubicBezTo>
                  <a:pt x="117" y="548"/>
                  <a:pt x="121" y="547"/>
                  <a:pt x="126" y="548"/>
                </a:cubicBezTo>
                <a:cubicBezTo>
                  <a:pt x="129" y="548"/>
                  <a:pt x="131" y="547"/>
                  <a:pt x="131" y="543"/>
                </a:cubicBezTo>
                <a:cubicBezTo>
                  <a:pt x="130" y="513"/>
                  <a:pt x="130" y="482"/>
                  <a:pt x="130" y="452"/>
                </a:cubicBezTo>
                <a:cubicBezTo>
                  <a:pt x="130" y="446"/>
                  <a:pt x="129" y="440"/>
                  <a:pt x="132" y="434"/>
                </a:cubicBezTo>
                <a:cubicBezTo>
                  <a:pt x="136" y="427"/>
                  <a:pt x="141" y="424"/>
                  <a:pt x="149" y="424"/>
                </a:cubicBezTo>
                <a:cubicBezTo>
                  <a:pt x="165" y="424"/>
                  <a:pt x="181" y="424"/>
                  <a:pt x="197" y="424"/>
                </a:cubicBezTo>
                <a:cubicBezTo>
                  <a:pt x="201" y="424"/>
                  <a:pt x="207" y="426"/>
                  <a:pt x="210" y="423"/>
                </a:cubicBezTo>
                <a:cubicBezTo>
                  <a:pt x="213" y="420"/>
                  <a:pt x="211" y="414"/>
                  <a:pt x="211" y="409"/>
                </a:cubicBezTo>
                <a:cubicBezTo>
                  <a:pt x="211" y="402"/>
                  <a:pt x="211" y="395"/>
                  <a:pt x="211" y="388"/>
                </a:cubicBezTo>
                <a:cubicBezTo>
                  <a:pt x="213" y="368"/>
                  <a:pt x="205" y="351"/>
                  <a:pt x="190" y="338"/>
                </a:cubicBezTo>
                <a:cubicBezTo>
                  <a:pt x="173" y="322"/>
                  <a:pt x="158" y="303"/>
                  <a:pt x="146" y="283"/>
                </a:cubicBezTo>
                <a:cubicBezTo>
                  <a:pt x="142" y="278"/>
                  <a:pt x="137" y="277"/>
                  <a:pt x="132" y="275"/>
                </a:cubicBezTo>
                <a:cubicBezTo>
                  <a:pt x="114" y="267"/>
                  <a:pt x="98" y="257"/>
                  <a:pt x="84" y="244"/>
                </a:cubicBezTo>
                <a:cubicBezTo>
                  <a:pt x="58" y="223"/>
                  <a:pt x="40" y="196"/>
                  <a:pt x="26" y="165"/>
                </a:cubicBezTo>
                <a:cubicBezTo>
                  <a:pt x="16" y="142"/>
                  <a:pt x="9" y="117"/>
                  <a:pt x="4" y="92"/>
                </a:cubicBezTo>
                <a:cubicBezTo>
                  <a:pt x="1" y="78"/>
                  <a:pt x="0" y="63"/>
                  <a:pt x="0" y="48"/>
                </a:cubicBezTo>
                <a:cubicBezTo>
                  <a:pt x="0" y="36"/>
                  <a:pt x="6" y="30"/>
                  <a:pt x="18" y="30"/>
                </a:cubicBezTo>
                <a:cubicBezTo>
                  <a:pt x="43" y="30"/>
                  <a:pt x="67" y="30"/>
                  <a:pt x="91" y="30"/>
                </a:cubicBezTo>
                <a:cubicBezTo>
                  <a:pt x="95" y="30"/>
                  <a:pt x="97" y="28"/>
                  <a:pt x="96" y="24"/>
                </a:cubicBezTo>
                <a:cubicBezTo>
                  <a:pt x="96" y="22"/>
                  <a:pt x="96" y="20"/>
                  <a:pt x="96" y="18"/>
                </a:cubicBezTo>
                <a:cubicBezTo>
                  <a:pt x="97" y="8"/>
                  <a:pt x="103" y="2"/>
                  <a:pt x="113" y="2"/>
                </a:cubicBezTo>
                <a:cubicBezTo>
                  <a:pt x="155" y="2"/>
                  <a:pt x="198" y="2"/>
                  <a:pt x="240" y="2"/>
                </a:cubicBezTo>
                <a:cubicBezTo>
                  <a:pt x="256" y="2"/>
                  <a:pt x="273" y="0"/>
                  <a:pt x="290" y="1"/>
                </a:cubicBezTo>
                <a:cubicBezTo>
                  <a:pt x="329" y="3"/>
                  <a:pt x="369" y="1"/>
                  <a:pt x="409" y="2"/>
                </a:cubicBezTo>
                <a:cubicBezTo>
                  <a:pt x="417" y="2"/>
                  <a:pt x="423" y="8"/>
                  <a:pt x="423" y="16"/>
                </a:cubicBezTo>
                <a:cubicBezTo>
                  <a:pt x="423" y="18"/>
                  <a:pt x="423" y="21"/>
                  <a:pt x="423" y="24"/>
                </a:cubicBezTo>
                <a:cubicBezTo>
                  <a:pt x="423" y="30"/>
                  <a:pt x="423" y="30"/>
                  <a:pt x="429" y="30"/>
                </a:cubicBezTo>
                <a:cubicBezTo>
                  <a:pt x="453" y="30"/>
                  <a:pt x="477" y="30"/>
                  <a:pt x="501" y="30"/>
                </a:cubicBezTo>
                <a:cubicBezTo>
                  <a:pt x="515" y="30"/>
                  <a:pt x="521" y="36"/>
                  <a:pt x="520" y="50"/>
                </a:cubicBezTo>
                <a:cubicBezTo>
                  <a:pt x="519" y="65"/>
                  <a:pt x="518" y="79"/>
                  <a:pt x="515" y="94"/>
                </a:cubicBezTo>
                <a:cubicBezTo>
                  <a:pt x="513" y="112"/>
                  <a:pt x="508" y="129"/>
                  <a:pt x="502" y="146"/>
                </a:cubicBezTo>
                <a:cubicBezTo>
                  <a:pt x="492" y="171"/>
                  <a:pt x="480" y="195"/>
                  <a:pt x="463" y="216"/>
                </a:cubicBezTo>
                <a:cubicBezTo>
                  <a:pt x="448" y="236"/>
                  <a:pt x="430" y="252"/>
                  <a:pt x="409" y="264"/>
                </a:cubicBezTo>
                <a:cubicBezTo>
                  <a:pt x="400" y="269"/>
                  <a:pt x="391" y="274"/>
                  <a:pt x="382" y="277"/>
                </a:cubicBezTo>
                <a:cubicBezTo>
                  <a:pt x="375" y="279"/>
                  <a:pt x="373" y="285"/>
                  <a:pt x="370" y="290"/>
                </a:cubicBezTo>
                <a:cubicBezTo>
                  <a:pt x="357" y="309"/>
                  <a:pt x="342" y="327"/>
                  <a:pt x="325" y="343"/>
                </a:cubicBezTo>
                <a:cubicBezTo>
                  <a:pt x="314" y="353"/>
                  <a:pt x="309" y="365"/>
                  <a:pt x="309" y="380"/>
                </a:cubicBezTo>
                <a:cubicBezTo>
                  <a:pt x="309" y="393"/>
                  <a:pt x="309" y="406"/>
                  <a:pt x="309" y="419"/>
                </a:cubicBezTo>
                <a:cubicBezTo>
                  <a:pt x="309" y="423"/>
                  <a:pt x="310" y="424"/>
                  <a:pt x="313" y="424"/>
                </a:cubicBezTo>
                <a:cubicBezTo>
                  <a:pt x="332" y="424"/>
                  <a:pt x="351" y="424"/>
                  <a:pt x="370" y="424"/>
                </a:cubicBezTo>
                <a:cubicBezTo>
                  <a:pt x="381" y="424"/>
                  <a:pt x="390" y="432"/>
                  <a:pt x="390" y="444"/>
                </a:cubicBezTo>
                <a:cubicBezTo>
                  <a:pt x="389" y="476"/>
                  <a:pt x="390" y="509"/>
                  <a:pt x="389" y="542"/>
                </a:cubicBezTo>
                <a:cubicBezTo>
                  <a:pt x="389" y="547"/>
                  <a:pt x="391" y="548"/>
                  <a:pt x="395" y="548"/>
                </a:cubicBezTo>
                <a:cubicBezTo>
                  <a:pt x="399" y="547"/>
                  <a:pt x="404" y="548"/>
                  <a:pt x="408" y="548"/>
                </a:cubicBezTo>
                <a:cubicBezTo>
                  <a:pt x="416" y="548"/>
                  <a:pt x="421" y="553"/>
                  <a:pt x="421" y="561"/>
                </a:cubicBezTo>
                <a:cubicBezTo>
                  <a:pt x="421" y="566"/>
                  <a:pt x="421" y="572"/>
                  <a:pt x="421" y="578"/>
                </a:cubicBezTo>
                <a:cubicBezTo>
                  <a:pt x="421" y="587"/>
                  <a:pt x="416" y="592"/>
                  <a:pt x="407" y="592"/>
                </a:cubicBezTo>
                <a:cubicBezTo>
                  <a:pt x="383" y="592"/>
                  <a:pt x="359" y="592"/>
                  <a:pt x="336" y="592"/>
                </a:cubicBezTo>
                <a:cubicBezTo>
                  <a:pt x="310" y="592"/>
                  <a:pt x="285" y="592"/>
                  <a:pt x="260" y="592"/>
                </a:cubicBezTo>
                <a:close/>
                <a:moveTo>
                  <a:pt x="402" y="228"/>
                </a:moveTo>
                <a:cubicBezTo>
                  <a:pt x="404" y="229"/>
                  <a:pt x="405" y="228"/>
                  <a:pt x="405" y="227"/>
                </a:cubicBezTo>
                <a:cubicBezTo>
                  <a:pt x="412" y="222"/>
                  <a:pt x="418" y="217"/>
                  <a:pt x="424" y="211"/>
                </a:cubicBezTo>
                <a:cubicBezTo>
                  <a:pt x="445" y="190"/>
                  <a:pt x="460" y="164"/>
                  <a:pt x="471" y="135"/>
                </a:cubicBezTo>
                <a:cubicBezTo>
                  <a:pt x="478" y="114"/>
                  <a:pt x="483" y="92"/>
                  <a:pt x="486" y="69"/>
                </a:cubicBezTo>
                <a:cubicBezTo>
                  <a:pt x="487" y="63"/>
                  <a:pt x="487" y="63"/>
                  <a:pt x="480" y="63"/>
                </a:cubicBezTo>
                <a:cubicBezTo>
                  <a:pt x="463" y="63"/>
                  <a:pt x="446" y="63"/>
                  <a:pt x="428" y="63"/>
                </a:cubicBezTo>
                <a:cubicBezTo>
                  <a:pt x="424" y="63"/>
                  <a:pt x="423" y="64"/>
                  <a:pt x="423" y="68"/>
                </a:cubicBezTo>
                <a:cubicBezTo>
                  <a:pt x="423" y="81"/>
                  <a:pt x="423" y="94"/>
                  <a:pt x="423" y="108"/>
                </a:cubicBezTo>
                <a:cubicBezTo>
                  <a:pt x="423" y="131"/>
                  <a:pt x="422" y="155"/>
                  <a:pt x="417" y="178"/>
                </a:cubicBezTo>
                <a:cubicBezTo>
                  <a:pt x="413" y="195"/>
                  <a:pt x="408" y="212"/>
                  <a:pt x="402" y="228"/>
                </a:cubicBezTo>
                <a:close/>
                <a:moveTo>
                  <a:pt x="117" y="229"/>
                </a:moveTo>
                <a:cubicBezTo>
                  <a:pt x="114" y="217"/>
                  <a:pt x="110" y="205"/>
                  <a:pt x="107" y="193"/>
                </a:cubicBezTo>
                <a:cubicBezTo>
                  <a:pt x="102" y="174"/>
                  <a:pt x="99" y="155"/>
                  <a:pt x="98" y="136"/>
                </a:cubicBezTo>
                <a:cubicBezTo>
                  <a:pt x="96" y="113"/>
                  <a:pt x="97" y="90"/>
                  <a:pt x="97" y="68"/>
                </a:cubicBezTo>
                <a:cubicBezTo>
                  <a:pt x="97" y="64"/>
                  <a:pt x="96" y="63"/>
                  <a:pt x="92" y="63"/>
                </a:cubicBezTo>
                <a:cubicBezTo>
                  <a:pt x="74" y="63"/>
                  <a:pt x="56" y="63"/>
                  <a:pt x="38" y="63"/>
                </a:cubicBezTo>
                <a:cubicBezTo>
                  <a:pt x="34" y="63"/>
                  <a:pt x="33" y="64"/>
                  <a:pt x="34" y="68"/>
                </a:cubicBezTo>
                <a:cubicBezTo>
                  <a:pt x="37" y="92"/>
                  <a:pt x="42" y="115"/>
                  <a:pt x="50" y="138"/>
                </a:cubicBezTo>
                <a:cubicBezTo>
                  <a:pt x="59" y="162"/>
                  <a:pt x="72" y="184"/>
                  <a:pt x="89" y="204"/>
                </a:cubicBezTo>
                <a:cubicBezTo>
                  <a:pt x="97" y="213"/>
                  <a:pt x="107" y="222"/>
                  <a:pt x="117" y="229"/>
                </a:cubicBezTo>
                <a:close/>
                <a:moveTo>
                  <a:pt x="260" y="478"/>
                </a:moveTo>
                <a:cubicBezTo>
                  <a:pt x="250" y="478"/>
                  <a:pt x="240" y="478"/>
                  <a:pt x="230" y="478"/>
                </a:cubicBezTo>
                <a:cubicBezTo>
                  <a:pt x="222" y="478"/>
                  <a:pt x="217" y="484"/>
                  <a:pt x="217" y="491"/>
                </a:cubicBezTo>
                <a:cubicBezTo>
                  <a:pt x="217" y="500"/>
                  <a:pt x="222" y="505"/>
                  <a:pt x="230" y="506"/>
                </a:cubicBezTo>
                <a:cubicBezTo>
                  <a:pt x="250" y="506"/>
                  <a:pt x="270" y="506"/>
                  <a:pt x="290" y="506"/>
                </a:cubicBezTo>
                <a:cubicBezTo>
                  <a:pt x="298" y="505"/>
                  <a:pt x="303" y="500"/>
                  <a:pt x="303" y="492"/>
                </a:cubicBezTo>
                <a:cubicBezTo>
                  <a:pt x="303" y="484"/>
                  <a:pt x="298" y="478"/>
                  <a:pt x="290" y="478"/>
                </a:cubicBezTo>
                <a:cubicBezTo>
                  <a:pt x="280" y="478"/>
                  <a:pt x="270" y="478"/>
                  <a:pt x="260" y="4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Metin kutusu 8"/>
          <p:cNvSpPr txBox="1"/>
          <p:nvPr/>
        </p:nvSpPr>
        <p:spPr>
          <a:xfrm>
            <a:off x="5245769" y="2708920"/>
            <a:ext cx="6731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Eğer karşı kanattan bir soru varsa soru süresi (1. ve 6. dakikalar arası) bitmeden almalısın.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CE75301D-8D72-4138-8F5D-E9E34FB49D51}"/>
              </a:ext>
            </a:extLst>
          </p:cNvPr>
          <p:cNvSpPr/>
          <p:nvPr/>
        </p:nvSpPr>
        <p:spPr>
          <a:xfrm>
            <a:off x="7234694" y="5654584"/>
            <a:ext cx="2811931" cy="179680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0A9C50-B290-4C30-A65A-9D7AB111D154}"/>
              </a:ext>
            </a:extLst>
          </p:cNvPr>
          <p:cNvSpPr txBox="1"/>
          <p:nvPr/>
        </p:nvSpPr>
        <p:spPr>
          <a:xfrm>
            <a:off x="664722" y="599206"/>
            <a:ext cx="4787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aiandra GD" pitchFamily="34" charset="0"/>
                <a:ea typeface="Noto Sans" panose="020B0502040504020204" pitchFamily="34"/>
                <a:cs typeface="Noto Sans" panose="020B0502040504020204" pitchFamily="34"/>
              </a:rPr>
              <a:t>Parlamenter</a:t>
            </a:r>
            <a:r>
              <a:rPr kumimoji="0" lang="tr-TR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Maiandra GD" pitchFamily="34" charset="0"/>
                <a:ea typeface="Noto Sans" panose="020B0502040504020204" pitchFamily="34"/>
                <a:cs typeface="Noto Sans" panose="020B0502040504020204" pitchFamily="34"/>
              </a:rPr>
              <a:t> Sistemde Konular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aiandra GD" pitchFamily="34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" name="Group 33"/>
          <p:cNvGrpSpPr/>
          <p:nvPr/>
        </p:nvGrpSpPr>
        <p:grpSpPr>
          <a:xfrm>
            <a:off x="5921532" y="1388239"/>
            <a:ext cx="5393031" cy="4308307"/>
            <a:chOff x="2244725" y="2692929"/>
            <a:chExt cx="3076575" cy="2457450"/>
          </a:xfrm>
        </p:grpSpPr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2244725" y="4442354"/>
              <a:ext cx="3076575" cy="369888"/>
            </a:xfrm>
            <a:custGeom>
              <a:avLst/>
              <a:gdLst>
                <a:gd name="T0" fmla="*/ 373 w 966"/>
                <a:gd name="T1" fmla="*/ 116 h 116"/>
                <a:gd name="T2" fmla="*/ 145 w 966"/>
                <a:gd name="T3" fmla="*/ 116 h 116"/>
                <a:gd name="T4" fmla="*/ 36 w 966"/>
                <a:gd name="T5" fmla="*/ 116 h 116"/>
                <a:gd name="T6" fmla="*/ 2 w 966"/>
                <a:gd name="T7" fmla="*/ 89 h 116"/>
                <a:gd name="T8" fmla="*/ 0 w 966"/>
                <a:gd name="T9" fmla="*/ 75 h 116"/>
                <a:gd name="T10" fmla="*/ 0 w 966"/>
                <a:gd name="T11" fmla="*/ 0 h 116"/>
                <a:gd name="T12" fmla="*/ 943 w 966"/>
                <a:gd name="T13" fmla="*/ 0 h 116"/>
                <a:gd name="T14" fmla="*/ 966 w 966"/>
                <a:gd name="T15" fmla="*/ 0 h 116"/>
                <a:gd name="T16" fmla="*/ 966 w 966"/>
                <a:gd name="T17" fmla="*/ 79 h 116"/>
                <a:gd name="T18" fmla="*/ 928 w 966"/>
                <a:gd name="T19" fmla="*/ 116 h 116"/>
                <a:gd name="T20" fmla="*/ 600 w 966"/>
                <a:gd name="T21" fmla="*/ 116 h 116"/>
                <a:gd name="T22" fmla="*/ 592 w 966"/>
                <a:gd name="T23" fmla="*/ 116 h 116"/>
                <a:gd name="T24" fmla="*/ 585 w 966"/>
                <a:gd name="T25" fmla="*/ 116 h 116"/>
                <a:gd name="T26" fmla="*/ 383 w 966"/>
                <a:gd name="T27" fmla="*/ 116 h 116"/>
                <a:gd name="T28" fmla="*/ 373 w 966"/>
                <a:gd name="T2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6" h="116">
                  <a:moveTo>
                    <a:pt x="373" y="116"/>
                  </a:moveTo>
                  <a:cubicBezTo>
                    <a:pt x="297" y="116"/>
                    <a:pt x="221" y="116"/>
                    <a:pt x="145" y="116"/>
                  </a:cubicBezTo>
                  <a:cubicBezTo>
                    <a:pt x="109" y="116"/>
                    <a:pt x="72" y="116"/>
                    <a:pt x="36" y="116"/>
                  </a:cubicBezTo>
                  <a:cubicBezTo>
                    <a:pt x="21" y="116"/>
                    <a:pt x="5" y="104"/>
                    <a:pt x="2" y="89"/>
                  </a:cubicBezTo>
                  <a:cubicBezTo>
                    <a:pt x="0" y="84"/>
                    <a:pt x="0" y="80"/>
                    <a:pt x="0" y="75"/>
                  </a:cubicBezTo>
                  <a:cubicBezTo>
                    <a:pt x="0" y="52"/>
                    <a:pt x="0" y="0"/>
                    <a:pt x="0" y="0"/>
                  </a:cubicBezTo>
                  <a:cubicBezTo>
                    <a:pt x="0" y="0"/>
                    <a:pt x="631" y="0"/>
                    <a:pt x="943" y="0"/>
                  </a:cubicBezTo>
                  <a:cubicBezTo>
                    <a:pt x="950" y="0"/>
                    <a:pt x="959" y="0"/>
                    <a:pt x="966" y="0"/>
                  </a:cubicBezTo>
                  <a:cubicBezTo>
                    <a:pt x="966" y="0"/>
                    <a:pt x="966" y="56"/>
                    <a:pt x="966" y="79"/>
                  </a:cubicBezTo>
                  <a:cubicBezTo>
                    <a:pt x="966" y="100"/>
                    <a:pt x="949" y="116"/>
                    <a:pt x="928" y="116"/>
                  </a:cubicBezTo>
                  <a:cubicBezTo>
                    <a:pt x="819" y="116"/>
                    <a:pt x="709" y="116"/>
                    <a:pt x="600" y="116"/>
                  </a:cubicBezTo>
                  <a:cubicBezTo>
                    <a:pt x="598" y="116"/>
                    <a:pt x="595" y="116"/>
                    <a:pt x="592" y="116"/>
                  </a:cubicBezTo>
                  <a:cubicBezTo>
                    <a:pt x="590" y="116"/>
                    <a:pt x="587" y="116"/>
                    <a:pt x="585" y="116"/>
                  </a:cubicBezTo>
                  <a:cubicBezTo>
                    <a:pt x="517" y="116"/>
                    <a:pt x="450" y="116"/>
                    <a:pt x="383" y="116"/>
                  </a:cubicBezTo>
                  <a:lnTo>
                    <a:pt x="373" y="116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2244725" y="2692929"/>
              <a:ext cx="3076575" cy="1749425"/>
            </a:xfrm>
            <a:custGeom>
              <a:avLst/>
              <a:gdLst>
                <a:gd name="T0" fmla="*/ 966 w 966"/>
                <a:gd name="T1" fmla="*/ 549 h 549"/>
                <a:gd name="T2" fmla="*/ 943 w 966"/>
                <a:gd name="T3" fmla="*/ 549 h 549"/>
                <a:gd name="T4" fmla="*/ 0 w 966"/>
                <a:gd name="T5" fmla="*/ 549 h 549"/>
                <a:gd name="T6" fmla="*/ 0 w 966"/>
                <a:gd name="T7" fmla="*/ 108 h 549"/>
                <a:gd name="T8" fmla="*/ 1 w 966"/>
                <a:gd name="T9" fmla="*/ 39 h 549"/>
                <a:gd name="T10" fmla="*/ 14 w 966"/>
                <a:gd name="T11" fmla="*/ 9 h 549"/>
                <a:gd name="T12" fmla="*/ 39 w 966"/>
                <a:gd name="T13" fmla="*/ 1 h 549"/>
                <a:gd name="T14" fmla="*/ 806 w 966"/>
                <a:gd name="T15" fmla="*/ 1 h 549"/>
                <a:gd name="T16" fmla="*/ 926 w 966"/>
                <a:gd name="T17" fmla="*/ 1 h 549"/>
                <a:gd name="T18" fmla="*/ 966 w 966"/>
                <a:gd name="T19" fmla="*/ 41 h 549"/>
                <a:gd name="T20" fmla="*/ 966 w 966"/>
                <a:gd name="T21" fmla="*/ 549 h 549"/>
                <a:gd name="T22" fmla="*/ 483 w 966"/>
                <a:gd name="T23" fmla="*/ 511 h 549"/>
                <a:gd name="T24" fmla="*/ 923 w 966"/>
                <a:gd name="T25" fmla="*/ 511 h 549"/>
                <a:gd name="T26" fmla="*/ 928 w 966"/>
                <a:gd name="T27" fmla="*/ 506 h 549"/>
                <a:gd name="T28" fmla="*/ 928 w 966"/>
                <a:gd name="T29" fmla="*/ 45 h 549"/>
                <a:gd name="T30" fmla="*/ 922 w 966"/>
                <a:gd name="T31" fmla="*/ 38 h 549"/>
                <a:gd name="T32" fmla="*/ 44 w 966"/>
                <a:gd name="T33" fmla="*/ 38 h 549"/>
                <a:gd name="T34" fmla="*/ 38 w 966"/>
                <a:gd name="T35" fmla="*/ 45 h 549"/>
                <a:gd name="T36" fmla="*/ 38 w 966"/>
                <a:gd name="T37" fmla="*/ 505 h 549"/>
                <a:gd name="T38" fmla="*/ 44 w 966"/>
                <a:gd name="T39" fmla="*/ 511 h 549"/>
                <a:gd name="T40" fmla="*/ 483 w 966"/>
                <a:gd name="T41" fmla="*/ 511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6" h="549">
                  <a:moveTo>
                    <a:pt x="966" y="549"/>
                  </a:moveTo>
                  <a:cubicBezTo>
                    <a:pt x="959" y="549"/>
                    <a:pt x="950" y="549"/>
                    <a:pt x="943" y="549"/>
                  </a:cubicBezTo>
                  <a:cubicBezTo>
                    <a:pt x="631" y="549"/>
                    <a:pt x="0" y="549"/>
                    <a:pt x="0" y="549"/>
                  </a:cubicBezTo>
                  <a:cubicBezTo>
                    <a:pt x="0" y="549"/>
                    <a:pt x="0" y="254"/>
                    <a:pt x="0" y="108"/>
                  </a:cubicBezTo>
                  <a:cubicBezTo>
                    <a:pt x="0" y="85"/>
                    <a:pt x="1" y="62"/>
                    <a:pt x="1" y="39"/>
                  </a:cubicBezTo>
                  <a:cubicBezTo>
                    <a:pt x="2" y="27"/>
                    <a:pt x="4" y="17"/>
                    <a:pt x="14" y="9"/>
                  </a:cubicBezTo>
                  <a:cubicBezTo>
                    <a:pt x="21" y="3"/>
                    <a:pt x="30" y="1"/>
                    <a:pt x="39" y="1"/>
                  </a:cubicBezTo>
                  <a:cubicBezTo>
                    <a:pt x="295" y="1"/>
                    <a:pt x="550" y="1"/>
                    <a:pt x="806" y="1"/>
                  </a:cubicBezTo>
                  <a:cubicBezTo>
                    <a:pt x="846" y="1"/>
                    <a:pt x="886" y="2"/>
                    <a:pt x="926" y="1"/>
                  </a:cubicBezTo>
                  <a:cubicBezTo>
                    <a:pt x="949" y="0"/>
                    <a:pt x="966" y="19"/>
                    <a:pt x="966" y="41"/>
                  </a:cubicBezTo>
                  <a:cubicBezTo>
                    <a:pt x="966" y="209"/>
                    <a:pt x="966" y="549"/>
                    <a:pt x="966" y="549"/>
                  </a:cubicBezTo>
                  <a:close/>
                  <a:moveTo>
                    <a:pt x="483" y="511"/>
                  </a:moveTo>
                  <a:cubicBezTo>
                    <a:pt x="630" y="511"/>
                    <a:pt x="776" y="511"/>
                    <a:pt x="923" y="511"/>
                  </a:cubicBezTo>
                  <a:cubicBezTo>
                    <a:pt x="926" y="511"/>
                    <a:pt x="928" y="511"/>
                    <a:pt x="928" y="506"/>
                  </a:cubicBezTo>
                  <a:cubicBezTo>
                    <a:pt x="928" y="352"/>
                    <a:pt x="928" y="199"/>
                    <a:pt x="928" y="45"/>
                  </a:cubicBezTo>
                  <a:cubicBezTo>
                    <a:pt x="928" y="37"/>
                    <a:pt x="929" y="38"/>
                    <a:pt x="922" y="38"/>
                  </a:cubicBezTo>
                  <a:cubicBezTo>
                    <a:pt x="629" y="38"/>
                    <a:pt x="337" y="38"/>
                    <a:pt x="44" y="38"/>
                  </a:cubicBezTo>
                  <a:cubicBezTo>
                    <a:pt x="37" y="38"/>
                    <a:pt x="38" y="37"/>
                    <a:pt x="38" y="45"/>
                  </a:cubicBezTo>
                  <a:cubicBezTo>
                    <a:pt x="38" y="198"/>
                    <a:pt x="38" y="351"/>
                    <a:pt x="38" y="505"/>
                  </a:cubicBezTo>
                  <a:cubicBezTo>
                    <a:pt x="38" y="511"/>
                    <a:pt x="38" y="511"/>
                    <a:pt x="44" y="511"/>
                  </a:cubicBezTo>
                  <a:cubicBezTo>
                    <a:pt x="190" y="511"/>
                    <a:pt x="337" y="511"/>
                    <a:pt x="483" y="5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3251200" y="4894792"/>
              <a:ext cx="1060450" cy="249238"/>
            </a:xfrm>
            <a:custGeom>
              <a:avLst/>
              <a:gdLst>
                <a:gd name="T0" fmla="*/ 278 w 333"/>
                <a:gd name="T1" fmla="*/ 0 h 78"/>
                <a:gd name="T2" fmla="*/ 282 w 333"/>
                <a:gd name="T3" fmla="*/ 34 h 78"/>
                <a:gd name="T4" fmla="*/ 288 w 333"/>
                <a:gd name="T5" fmla="*/ 60 h 78"/>
                <a:gd name="T6" fmla="*/ 298 w 333"/>
                <a:gd name="T7" fmla="*/ 67 h 78"/>
                <a:gd name="T8" fmla="*/ 329 w 333"/>
                <a:gd name="T9" fmla="*/ 74 h 78"/>
                <a:gd name="T10" fmla="*/ 333 w 333"/>
                <a:gd name="T11" fmla="*/ 76 h 78"/>
                <a:gd name="T12" fmla="*/ 329 w 333"/>
                <a:gd name="T13" fmla="*/ 77 h 78"/>
                <a:gd name="T14" fmla="*/ 221 w 333"/>
                <a:gd name="T15" fmla="*/ 77 h 78"/>
                <a:gd name="T16" fmla="*/ 6 w 333"/>
                <a:gd name="T17" fmla="*/ 77 h 78"/>
                <a:gd name="T18" fmla="*/ 0 w 333"/>
                <a:gd name="T19" fmla="*/ 76 h 78"/>
                <a:gd name="T20" fmla="*/ 5 w 333"/>
                <a:gd name="T21" fmla="*/ 74 h 78"/>
                <a:gd name="T22" fmla="*/ 35 w 333"/>
                <a:gd name="T23" fmla="*/ 67 h 78"/>
                <a:gd name="T24" fmla="*/ 49 w 333"/>
                <a:gd name="T25" fmla="*/ 50 h 78"/>
                <a:gd name="T26" fmla="*/ 56 w 333"/>
                <a:gd name="T27" fmla="*/ 0 h 78"/>
                <a:gd name="T28" fmla="*/ 66 w 333"/>
                <a:gd name="T29" fmla="*/ 0 h 78"/>
                <a:gd name="T30" fmla="*/ 278 w 333"/>
                <a:gd name="T3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3" h="78">
                  <a:moveTo>
                    <a:pt x="278" y="0"/>
                  </a:moveTo>
                  <a:cubicBezTo>
                    <a:pt x="280" y="12"/>
                    <a:pt x="280" y="23"/>
                    <a:pt x="282" y="34"/>
                  </a:cubicBezTo>
                  <a:cubicBezTo>
                    <a:pt x="283" y="43"/>
                    <a:pt x="285" y="51"/>
                    <a:pt x="288" y="60"/>
                  </a:cubicBezTo>
                  <a:cubicBezTo>
                    <a:pt x="290" y="64"/>
                    <a:pt x="293" y="67"/>
                    <a:pt x="298" y="67"/>
                  </a:cubicBezTo>
                  <a:cubicBezTo>
                    <a:pt x="309" y="68"/>
                    <a:pt x="319" y="72"/>
                    <a:pt x="329" y="74"/>
                  </a:cubicBezTo>
                  <a:cubicBezTo>
                    <a:pt x="331" y="74"/>
                    <a:pt x="333" y="74"/>
                    <a:pt x="333" y="76"/>
                  </a:cubicBezTo>
                  <a:cubicBezTo>
                    <a:pt x="333" y="78"/>
                    <a:pt x="330" y="77"/>
                    <a:pt x="329" y="77"/>
                  </a:cubicBezTo>
                  <a:cubicBezTo>
                    <a:pt x="293" y="77"/>
                    <a:pt x="257" y="77"/>
                    <a:pt x="221" y="77"/>
                  </a:cubicBezTo>
                  <a:cubicBezTo>
                    <a:pt x="149" y="77"/>
                    <a:pt x="78" y="77"/>
                    <a:pt x="6" y="77"/>
                  </a:cubicBezTo>
                  <a:cubicBezTo>
                    <a:pt x="4" y="77"/>
                    <a:pt x="2" y="78"/>
                    <a:pt x="0" y="76"/>
                  </a:cubicBezTo>
                  <a:cubicBezTo>
                    <a:pt x="1" y="74"/>
                    <a:pt x="3" y="74"/>
                    <a:pt x="5" y="74"/>
                  </a:cubicBezTo>
                  <a:cubicBezTo>
                    <a:pt x="15" y="72"/>
                    <a:pt x="25" y="69"/>
                    <a:pt x="35" y="67"/>
                  </a:cubicBezTo>
                  <a:cubicBezTo>
                    <a:pt x="44" y="66"/>
                    <a:pt x="46" y="61"/>
                    <a:pt x="49" y="50"/>
                  </a:cubicBezTo>
                  <a:cubicBezTo>
                    <a:pt x="52" y="35"/>
                    <a:pt x="56" y="0"/>
                    <a:pt x="5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207" y="0"/>
                    <a:pt x="2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429000" y="4812242"/>
              <a:ext cx="708025" cy="82550"/>
            </a:xfrm>
            <a:custGeom>
              <a:avLst/>
              <a:gdLst>
                <a:gd name="T0" fmla="*/ 222 w 222"/>
                <a:gd name="T1" fmla="*/ 26 h 26"/>
                <a:gd name="T2" fmla="*/ 10 w 222"/>
                <a:gd name="T3" fmla="*/ 26 h 26"/>
                <a:gd name="T4" fmla="*/ 0 w 222"/>
                <a:gd name="T5" fmla="*/ 26 h 26"/>
                <a:gd name="T6" fmla="*/ 1 w 222"/>
                <a:gd name="T7" fmla="*/ 0 h 26"/>
                <a:gd name="T8" fmla="*/ 11 w 222"/>
                <a:gd name="T9" fmla="*/ 0 h 26"/>
                <a:gd name="T10" fmla="*/ 213 w 222"/>
                <a:gd name="T11" fmla="*/ 0 h 26"/>
                <a:gd name="T12" fmla="*/ 220 w 222"/>
                <a:gd name="T13" fmla="*/ 0 h 26"/>
                <a:gd name="T14" fmla="*/ 222 w 222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6">
                  <a:moveTo>
                    <a:pt x="222" y="26"/>
                  </a:moveTo>
                  <a:cubicBezTo>
                    <a:pt x="151" y="26"/>
                    <a:pt x="10" y="26"/>
                    <a:pt x="1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1" y="9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45" y="0"/>
                    <a:pt x="213" y="0"/>
                  </a:cubicBezTo>
                  <a:cubicBezTo>
                    <a:pt x="215" y="0"/>
                    <a:pt x="218" y="0"/>
                    <a:pt x="220" y="0"/>
                  </a:cubicBezTo>
                  <a:lnTo>
                    <a:pt x="222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251200" y="5134504"/>
              <a:ext cx="1060450" cy="15875"/>
            </a:xfrm>
            <a:custGeom>
              <a:avLst/>
              <a:gdLst>
                <a:gd name="T0" fmla="*/ 167 w 333"/>
                <a:gd name="T1" fmla="*/ 2 h 5"/>
                <a:gd name="T2" fmla="*/ 331 w 333"/>
                <a:gd name="T3" fmla="*/ 2 h 5"/>
                <a:gd name="T4" fmla="*/ 333 w 333"/>
                <a:gd name="T5" fmla="*/ 3 h 5"/>
                <a:gd name="T6" fmla="*/ 331 w 333"/>
                <a:gd name="T7" fmla="*/ 5 h 5"/>
                <a:gd name="T8" fmla="*/ 324 w 333"/>
                <a:gd name="T9" fmla="*/ 5 h 5"/>
                <a:gd name="T10" fmla="*/ 6 w 333"/>
                <a:gd name="T11" fmla="*/ 5 h 5"/>
                <a:gd name="T12" fmla="*/ 0 w 333"/>
                <a:gd name="T13" fmla="*/ 3 h 5"/>
                <a:gd name="T14" fmla="*/ 6 w 333"/>
                <a:gd name="T15" fmla="*/ 2 h 5"/>
                <a:gd name="T16" fmla="*/ 167 w 333"/>
                <a:gd name="T17" fmla="*/ 2 h 5"/>
                <a:gd name="T18" fmla="*/ 167 w 333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3" h="5">
                  <a:moveTo>
                    <a:pt x="167" y="2"/>
                  </a:moveTo>
                  <a:cubicBezTo>
                    <a:pt x="222" y="2"/>
                    <a:pt x="276" y="2"/>
                    <a:pt x="331" y="2"/>
                  </a:cubicBezTo>
                  <a:cubicBezTo>
                    <a:pt x="332" y="2"/>
                    <a:pt x="333" y="1"/>
                    <a:pt x="333" y="3"/>
                  </a:cubicBezTo>
                  <a:cubicBezTo>
                    <a:pt x="333" y="4"/>
                    <a:pt x="332" y="5"/>
                    <a:pt x="331" y="5"/>
                  </a:cubicBezTo>
                  <a:cubicBezTo>
                    <a:pt x="328" y="5"/>
                    <a:pt x="326" y="5"/>
                    <a:pt x="324" y="5"/>
                  </a:cubicBezTo>
                  <a:cubicBezTo>
                    <a:pt x="218" y="5"/>
                    <a:pt x="112" y="5"/>
                    <a:pt x="6" y="5"/>
                  </a:cubicBezTo>
                  <a:cubicBezTo>
                    <a:pt x="4" y="5"/>
                    <a:pt x="0" y="5"/>
                    <a:pt x="0" y="3"/>
                  </a:cubicBezTo>
                  <a:cubicBezTo>
                    <a:pt x="0" y="0"/>
                    <a:pt x="4" y="2"/>
                    <a:pt x="6" y="2"/>
                  </a:cubicBezTo>
                  <a:cubicBezTo>
                    <a:pt x="60" y="2"/>
                    <a:pt x="114" y="2"/>
                    <a:pt x="167" y="2"/>
                  </a:cubicBezTo>
                  <a:cubicBezTo>
                    <a:pt x="167" y="2"/>
                    <a:pt x="167" y="2"/>
                    <a:pt x="167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8EB6B5D-84A6-4EA6-9AB4-A42F13EA240B}"/>
              </a:ext>
            </a:extLst>
          </p:cNvPr>
          <p:cNvSpPr txBox="1"/>
          <p:nvPr/>
        </p:nvSpPr>
        <p:spPr>
          <a:xfrm>
            <a:off x="6595272" y="1857364"/>
            <a:ext cx="398757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5000" b="1" noProof="0" dirty="0">
                <a:latin typeface="Maiandra GD" pitchFamily="34" charset="0"/>
                <a:ea typeface="Noto Sans" panose="020B0502040504020204" pitchFamily="34"/>
                <a:cs typeface="Noto Sans" panose="020B0502040504020204" pitchFamily="34"/>
              </a:rPr>
              <a:t>HSK,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>
                <a:latin typeface="Maiandra GD" pitchFamily="34" charset="0"/>
                <a:ea typeface="Noto Sans" panose="020B0502040504020204" pitchFamily="34"/>
                <a:cs typeface="Noto Sans" panose="020B0502040504020204" pitchFamily="34"/>
              </a:rPr>
              <a:t>(Hükümet Savunur Ki)</a:t>
            </a:r>
            <a:endParaRPr lang="tr-TR" b="1" noProof="0" dirty="0">
              <a:latin typeface="Maiandra GD" pitchFamily="34" charset="0"/>
              <a:ea typeface="Noto Sans" panose="020B0502040504020204" pitchFamily="34"/>
              <a:cs typeface="Noto Sans" panose="020B0502040504020204" pitchFamily="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Maiandra GD" pitchFamily="34" charset="0"/>
                <a:ea typeface="Noto Sans" panose="020B0502040504020204" pitchFamily="34"/>
                <a:cs typeface="Noto Sans" panose="020B0502040504020204" pitchFamily="34"/>
              </a:rPr>
              <a:t>HİK,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noProof="0" dirty="0">
                <a:latin typeface="Maiandra GD" pitchFamily="34" charset="0"/>
                <a:ea typeface="Noto Sans" panose="020B0502040504020204" pitchFamily="34"/>
                <a:cs typeface="Noto Sans" panose="020B0502040504020204" pitchFamily="34"/>
              </a:rPr>
              <a:t>(Hükümet İnanır Ki)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aiandra GD" pitchFamily="34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94480" y="2285992"/>
            <a:ext cx="506300" cy="506366"/>
          </a:xfrm>
          <a:prstGeom prst="ellipse">
            <a:avLst/>
          </a:prstGeom>
          <a:solidFill>
            <a:srgbClr val="F27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594480" y="3429000"/>
            <a:ext cx="506300" cy="506366"/>
          </a:xfrm>
          <a:prstGeom prst="ellipse">
            <a:avLst/>
          </a:prstGeom>
          <a:solidFill>
            <a:srgbClr val="F27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94480" y="4669732"/>
            <a:ext cx="506300" cy="506366"/>
          </a:xfrm>
          <a:prstGeom prst="ellipse">
            <a:avLst/>
          </a:prstGeom>
          <a:solidFill>
            <a:srgbClr val="F27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28" name="Oval 16"/>
          <p:cNvSpPr/>
          <p:nvPr/>
        </p:nvSpPr>
        <p:spPr>
          <a:xfrm>
            <a:off x="594480" y="5834264"/>
            <a:ext cx="506300" cy="506366"/>
          </a:xfrm>
          <a:prstGeom prst="ellipse">
            <a:avLst/>
          </a:prstGeom>
          <a:solidFill>
            <a:srgbClr val="F27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4</a:t>
            </a:r>
            <a:endParaRPr lang="en-US" b="1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1261379" y="5654584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HSK roman mahalleleri modernleştirilmelidir.</a:t>
            </a:r>
          </a:p>
        </p:txBody>
      </p:sp>
      <p:pic>
        <p:nvPicPr>
          <p:cNvPr id="29" name="28 Resim" descr="logo MH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866" y="214290"/>
            <a:ext cx="880233" cy="605429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261379" y="2123676"/>
            <a:ext cx="3972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HSK yapay zeka çalışmaları durdurulmalıdır.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284784" y="3266684"/>
            <a:ext cx="3825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HİK  aşkın olmadığı bir dünya daha iyidir.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261379" y="4507416"/>
            <a:ext cx="3825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Hükümet sağlıklı yaşam takıntısından pişmandır.</a:t>
            </a:r>
          </a:p>
        </p:txBody>
      </p:sp>
    </p:spTree>
    <p:extLst>
      <p:ext uri="{BB962C8B-B14F-4D97-AF65-F5344CB8AC3E}">
        <p14:creationId xmlns:p14="http://schemas.microsoft.com/office/powerpoint/2010/main" val="53002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  <p:bldP spid="35" grpId="0"/>
      <p:bldP spid="16" grpId="0" animBg="1"/>
      <p:bldP spid="17" grpId="0" animBg="1"/>
      <p:bldP spid="18" grpId="0" animBg="1"/>
      <p:bldP spid="28" grpId="0" animBg="1"/>
      <p:bldP spid="20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941964" y="467885"/>
            <a:ext cx="96724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5000" dirty="0">
                <a:latin typeface="Maiandra GD" pitchFamily="34" charset="0"/>
                <a:ea typeface="Noto Sans" panose="020B0502040504020204" pitchFamily="34"/>
                <a:cs typeface="Noto Sans" panose="020B0502040504020204" pitchFamily="34"/>
              </a:rPr>
              <a:t>T</a:t>
            </a:r>
            <a:r>
              <a:rPr kumimoji="0" lang="tr-TR" sz="5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aiandra GD" pitchFamily="34" charset="0"/>
                <a:ea typeface="Noto Sans" panose="020B0502040504020204" pitchFamily="34"/>
                <a:cs typeface="Noto Sans" panose="020B0502040504020204" pitchFamily="34"/>
              </a:rPr>
              <a:t>urnuva</a:t>
            </a:r>
            <a:r>
              <a:rPr kumimoji="0" lang="tr-TR" sz="5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Maiandra GD" pitchFamily="34" charset="0"/>
                <a:ea typeface="Noto Sans" panose="020B0502040504020204" pitchFamily="34"/>
                <a:cs typeface="Noto Sans" panose="020B0502040504020204" pitchFamily="34"/>
              </a:rPr>
              <a:t> Süreci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aiandra GD" pitchFamily="34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40493D-ED03-4C28-ACEE-38D98F2CE078}"/>
              </a:ext>
            </a:extLst>
          </p:cNvPr>
          <p:cNvSpPr/>
          <p:nvPr/>
        </p:nvSpPr>
        <p:spPr>
          <a:xfrm>
            <a:off x="0" y="3905250"/>
            <a:ext cx="12190413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BB39A9F-E556-4742-91F3-57522BEE03C7}"/>
              </a:ext>
            </a:extLst>
          </p:cNvPr>
          <p:cNvSpPr/>
          <p:nvPr/>
        </p:nvSpPr>
        <p:spPr>
          <a:xfrm>
            <a:off x="1236313" y="3706813"/>
            <a:ext cx="625394" cy="625475"/>
          </a:xfrm>
          <a:prstGeom prst="ellipse">
            <a:avLst/>
          </a:prstGeom>
          <a:solidFill>
            <a:srgbClr val="F27106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F591DA5-BEDB-402C-86C9-F3E4F94BF22F}"/>
              </a:ext>
            </a:extLst>
          </p:cNvPr>
          <p:cNvSpPr/>
          <p:nvPr/>
        </p:nvSpPr>
        <p:spPr>
          <a:xfrm>
            <a:off x="3331541" y="3706813"/>
            <a:ext cx="625394" cy="625475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BA6FC83-E462-4892-847C-3365DC9EB610}"/>
              </a:ext>
            </a:extLst>
          </p:cNvPr>
          <p:cNvSpPr/>
          <p:nvPr/>
        </p:nvSpPr>
        <p:spPr>
          <a:xfrm>
            <a:off x="5522005" y="3706813"/>
            <a:ext cx="625394" cy="625475"/>
          </a:xfrm>
          <a:prstGeom prst="ellipse">
            <a:avLst/>
          </a:prstGeom>
          <a:solidFill>
            <a:srgbClr val="F27106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B3B0292-E90E-45F5-91ED-FC7AE600C01F}"/>
              </a:ext>
            </a:extLst>
          </p:cNvPr>
          <p:cNvSpPr/>
          <p:nvPr/>
        </p:nvSpPr>
        <p:spPr>
          <a:xfrm>
            <a:off x="7731518" y="3706813"/>
            <a:ext cx="625394" cy="625475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B9300BF-75C1-46B4-A2E9-097AB3616AD6}"/>
              </a:ext>
            </a:extLst>
          </p:cNvPr>
          <p:cNvSpPr/>
          <p:nvPr/>
        </p:nvSpPr>
        <p:spPr>
          <a:xfrm>
            <a:off x="10188648" y="3706813"/>
            <a:ext cx="625394" cy="625475"/>
          </a:xfrm>
          <a:prstGeom prst="ellipse">
            <a:avLst/>
          </a:prstGeom>
          <a:solidFill>
            <a:srgbClr val="F27106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0529B4-EFC8-4092-845B-A63565AEE513}"/>
              </a:ext>
            </a:extLst>
          </p:cNvPr>
          <p:cNvSpPr txBox="1"/>
          <p:nvPr/>
        </p:nvSpPr>
        <p:spPr>
          <a:xfrm>
            <a:off x="1236312" y="3781022"/>
            <a:ext cx="6253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01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9B505E-3812-4A49-B70A-B35F6535BA62}"/>
              </a:ext>
            </a:extLst>
          </p:cNvPr>
          <p:cNvSpPr txBox="1"/>
          <p:nvPr/>
        </p:nvSpPr>
        <p:spPr>
          <a:xfrm>
            <a:off x="3331539" y="3781022"/>
            <a:ext cx="6253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0</a:t>
            </a:r>
            <a:r>
              <a:rPr kumimoji="0" lang="tr-TR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CBCC2A-1053-45D9-8BB8-25FBF08A77B6}"/>
              </a:ext>
            </a:extLst>
          </p:cNvPr>
          <p:cNvSpPr txBox="1"/>
          <p:nvPr/>
        </p:nvSpPr>
        <p:spPr>
          <a:xfrm>
            <a:off x="5528931" y="3781022"/>
            <a:ext cx="6253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03 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3AC7BBC-8186-4AEB-867F-9D58EBAC73A3}"/>
              </a:ext>
            </a:extLst>
          </p:cNvPr>
          <p:cNvSpPr txBox="1"/>
          <p:nvPr/>
        </p:nvSpPr>
        <p:spPr>
          <a:xfrm>
            <a:off x="7731517" y="3781022"/>
            <a:ext cx="6253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04 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BC438E-173F-4C54-9771-7B7D411FC014}"/>
              </a:ext>
            </a:extLst>
          </p:cNvPr>
          <p:cNvSpPr txBox="1"/>
          <p:nvPr/>
        </p:nvSpPr>
        <p:spPr>
          <a:xfrm>
            <a:off x="10195573" y="3781022"/>
            <a:ext cx="6253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05 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8" name="57 Metin kutusu"/>
          <p:cNvSpPr txBox="1"/>
          <p:nvPr/>
        </p:nvSpPr>
        <p:spPr>
          <a:xfrm>
            <a:off x="722387" y="2250819"/>
            <a:ext cx="1901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Consolas" pitchFamily="49" charset="0"/>
                <a:cs typeface="Consolas" pitchFamily="49" charset="0"/>
              </a:rPr>
              <a:t>Yoklama saatinden önce salonda olmalısınız.</a:t>
            </a:r>
          </a:p>
        </p:txBody>
      </p:sp>
      <p:sp>
        <p:nvSpPr>
          <p:cNvPr id="59" name="58 Metin kutusu"/>
          <p:cNvSpPr txBox="1"/>
          <p:nvPr/>
        </p:nvSpPr>
        <p:spPr>
          <a:xfrm>
            <a:off x="3809190" y="4143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74" name="73 Metin kutusu"/>
          <p:cNvSpPr txBox="1"/>
          <p:nvPr/>
        </p:nvSpPr>
        <p:spPr>
          <a:xfrm>
            <a:off x="2623760" y="4637805"/>
            <a:ext cx="2318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Consolas" pitchFamily="49" charset="0"/>
                <a:cs typeface="Consolas" pitchFamily="49" charset="0"/>
              </a:rPr>
              <a:t>Yoklama alınır, ilk turun konusu ve konumlarınız verilir.</a:t>
            </a:r>
          </a:p>
        </p:txBody>
      </p:sp>
      <p:sp>
        <p:nvSpPr>
          <p:cNvPr id="75" name="74 Metin kutusu"/>
          <p:cNvSpPr txBox="1"/>
          <p:nvPr/>
        </p:nvSpPr>
        <p:spPr>
          <a:xfrm>
            <a:off x="7038225" y="4709541"/>
            <a:ext cx="2319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Consolas" pitchFamily="49" charset="0"/>
                <a:cs typeface="Consolas" pitchFamily="49" charset="0"/>
              </a:rPr>
              <a:t>Hazırlık süresi bittiğinde salonda hazır bulunmalısınız.</a:t>
            </a:r>
          </a:p>
        </p:txBody>
      </p:sp>
      <p:pic>
        <p:nvPicPr>
          <p:cNvPr id="79" name="78 Resim" descr="logo MH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866" y="214290"/>
            <a:ext cx="880233" cy="605429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4832342" y="2268582"/>
            <a:ext cx="2063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Consolas" pitchFamily="49" charset="0"/>
                <a:cs typeface="Consolas" pitchFamily="49" charset="0"/>
              </a:rPr>
              <a:t>Konumunuzu ve konuyu not etmeyi unutmayın.</a:t>
            </a:r>
          </a:p>
        </p:txBody>
      </p:sp>
      <p:grpSp>
        <p:nvGrpSpPr>
          <p:cNvPr id="113" name="Group 94">
            <a:extLst>
              <a:ext uri="{FF2B5EF4-FFF2-40B4-BE49-F238E27FC236}">
                <a16:creationId xmlns:a16="http://schemas.microsoft.com/office/drawing/2014/main" id="{CF7391B6-C3AB-49E9-A8A4-6B52E06D3970}"/>
              </a:ext>
            </a:extLst>
          </p:cNvPr>
          <p:cNvGrpSpPr/>
          <p:nvPr/>
        </p:nvGrpSpPr>
        <p:grpSpPr>
          <a:xfrm>
            <a:off x="1125416" y="4674301"/>
            <a:ext cx="910601" cy="724436"/>
            <a:chOff x="3665538" y="1665288"/>
            <a:chExt cx="3702050" cy="2944812"/>
          </a:xfrm>
          <a:solidFill>
            <a:schemeClr val="tx1"/>
          </a:solidFill>
        </p:grpSpPr>
        <p:sp>
          <p:nvSpPr>
            <p:cNvPr id="114" name="Freeform 46">
              <a:extLst>
                <a:ext uri="{FF2B5EF4-FFF2-40B4-BE49-F238E27FC236}">
                  <a16:creationId xmlns:a16="http://schemas.microsoft.com/office/drawing/2014/main" id="{65716244-C4AC-48C4-AD6A-7FBEF1FC8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613" y="3819525"/>
              <a:ext cx="1006475" cy="790575"/>
            </a:xfrm>
            <a:custGeom>
              <a:avLst/>
              <a:gdLst>
                <a:gd name="T0" fmla="*/ 404 w 806"/>
                <a:gd name="T1" fmla="*/ 628 h 628"/>
                <a:gd name="T2" fmla="*/ 285 w 806"/>
                <a:gd name="T3" fmla="*/ 538 h 628"/>
                <a:gd name="T4" fmla="*/ 13 w 806"/>
                <a:gd name="T5" fmla="*/ 154 h 628"/>
                <a:gd name="T6" fmla="*/ 0 w 806"/>
                <a:gd name="T7" fmla="*/ 135 h 628"/>
                <a:gd name="T8" fmla="*/ 77 w 806"/>
                <a:gd name="T9" fmla="*/ 111 h 628"/>
                <a:gd name="T10" fmla="*/ 410 w 806"/>
                <a:gd name="T11" fmla="*/ 5 h 628"/>
                <a:gd name="T12" fmla="*/ 442 w 806"/>
                <a:gd name="T13" fmla="*/ 15 h 628"/>
                <a:gd name="T14" fmla="*/ 620 w 806"/>
                <a:gd name="T15" fmla="*/ 279 h 628"/>
                <a:gd name="T16" fmla="*/ 756 w 806"/>
                <a:gd name="T17" fmla="*/ 389 h 628"/>
                <a:gd name="T18" fmla="*/ 804 w 806"/>
                <a:gd name="T19" fmla="*/ 464 h 628"/>
                <a:gd name="T20" fmla="*/ 750 w 806"/>
                <a:gd name="T21" fmla="*/ 530 h 628"/>
                <a:gd name="T22" fmla="*/ 465 w 806"/>
                <a:gd name="T23" fmla="*/ 620 h 628"/>
                <a:gd name="T24" fmla="*/ 436 w 806"/>
                <a:gd name="T25" fmla="*/ 628 h 628"/>
                <a:gd name="T26" fmla="*/ 404 w 806"/>
                <a:gd name="T27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6" h="628">
                  <a:moveTo>
                    <a:pt x="404" y="628"/>
                  </a:moveTo>
                  <a:cubicBezTo>
                    <a:pt x="349" y="618"/>
                    <a:pt x="316" y="582"/>
                    <a:pt x="285" y="538"/>
                  </a:cubicBezTo>
                  <a:cubicBezTo>
                    <a:pt x="196" y="409"/>
                    <a:pt x="104" y="282"/>
                    <a:pt x="13" y="154"/>
                  </a:cubicBezTo>
                  <a:cubicBezTo>
                    <a:pt x="9" y="148"/>
                    <a:pt x="5" y="143"/>
                    <a:pt x="0" y="135"/>
                  </a:cubicBezTo>
                  <a:cubicBezTo>
                    <a:pt x="27" y="126"/>
                    <a:pt x="52" y="119"/>
                    <a:pt x="77" y="111"/>
                  </a:cubicBezTo>
                  <a:cubicBezTo>
                    <a:pt x="188" y="75"/>
                    <a:pt x="299" y="41"/>
                    <a:pt x="410" y="5"/>
                  </a:cubicBezTo>
                  <a:cubicBezTo>
                    <a:pt x="425" y="0"/>
                    <a:pt x="433" y="2"/>
                    <a:pt x="442" y="15"/>
                  </a:cubicBezTo>
                  <a:cubicBezTo>
                    <a:pt x="501" y="104"/>
                    <a:pt x="561" y="191"/>
                    <a:pt x="620" y="279"/>
                  </a:cubicBezTo>
                  <a:cubicBezTo>
                    <a:pt x="654" y="329"/>
                    <a:pt x="699" y="366"/>
                    <a:pt x="756" y="389"/>
                  </a:cubicBezTo>
                  <a:cubicBezTo>
                    <a:pt x="790" y="403"/>
                    <a:pt x="806" y="428"/>
                    <a:pt x="804" y="464"/>
                  </a:cubicBezTo>
                  <a:cubicBezTo>
                    <a:pt x="803" y="495"/>
                    <a:pt x="783" y="519"/>
                    <a:pt x="750" y="530"/>
                  </a:cubicBezTo>
                  <a:cubicBezTo>
                    <a:pt x="655" y="560"/>
                    <a:pt x="560" y="590"/>
                    <a:pt x="465" y="620"/>
                  </a:cubicBezTo>
                  <a:cubicBezTo>
                    <a:pt x="455" y="623"/>
                    <a:pt x="446" y="625"/>
                    <a:pt x="436" y="628"/>
                  </a:cubicBezTo>
                  <a:cubicBezTo>
                    <a:pt x="425" y="628"/>
                    <a:pt x="415" y="628"/>
                    <a:pt x="404" y="6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47">
              <a:extLst>
                <a:ext uri="{FF2B5EF4-FFF2-40B4-BE49-F238E27FC236}">
                  <a16:creationId xmlns:a16="http://schemas.microsoft.com/office/drawing/2014/main" id="{3E286D67-B699-41CE-A80B-A47D2EF3E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1665288"/>
              <a:ext cx="1763713" cy="2030412"/>
            </a:xfrm>
            <a:custGeom>
              <a:avLst/>
              <a:gdLst>
                <a:gd name="T0" fmla="*/ 0 w 1413"/>
                <a:gd name="T1" fmla="*/ 723 h 1613"/>
                <a:gd name="T2" fmla="*/ 906 w 1413"/>
                <a:gd name="T3" fmla="*/ 0 h 1613"/>
                <a:gd name="T4" fmla="*/ 1413 w 1413"/>
                <a:gd name="T5" fmla="*/ 1613 h 1613"/>
                <a:gd name="T6" fmla="*/ 257 w 1413"/>
                <a:gd name="T7" fmla="*/ 1540 h 1613"/>
                <a:gd name="T8" fmla="*/ 0 w 1413"/>
                <a:gd name="T9" fmla="*/ 723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3" h="1613">
                  <a:moveTo>
                    <a:pt x="0" y="723"/>
                  </a:moveTo>
                  <a:cubicBezTo>
                    <a:pt x="359" y="555"/>
                    <a:pt x="648" y="300"/>
                    <a:pt x="906" y="0"/>
                  </a:cubicBezTo>
                  <a:cubicBezTo>
                    <a:pt x="1075" y="539"/>
                    <a:pt x="1244" y="1074"/>
                    <a:pt x="1413" y="1613"/>
                  </a:cubicBezTo>
                  <a:cubicBezTo>
                    <a:pt x="1031" y="1516"/>
                    <a:pt x="648" y="1473"/>
                    <a:pt x="257" y="1540"/>
                  </a:cubicBezTo>
                  <a:cubicBezTo>
                    <a:pt x="171" y="1267"/>
                    <a:pt x="86" y="996"/>
                    <a:pt x="0" y="7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48">
              <a:extLst>
                <a:ext uri="{FF2B5EF4-FFF2-40B4-BE49-F238E27FC236}">
                  <a16:creationId xmlns:a16="http://schemas.microsoft.com/office/drawing/2014/main" id="{933D53B9-CFF6-4321-B17C-16D8A1859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538" y="2630488"/>
              <a:ext cx="1211263" cy="1266825"/>
            </a:xfrm>
            <a:custGeom>
              <a:avLst/>
              <a:gdLst>
                <a:gd name="T0" fmla="*/ 713 w 970"/>
                <a:gd name="T1" fmla="*/ 0 h 1006"/>
                <a:gd name="T2" fmla="*/ 970 w 970"/>
                <a:gd name="T3" fmla="*/ 817 h 1006"/>
                <a:gd name="T4" fmla="*/ 825 w 970"/>
                <a:gd name="T5" fmla="*/ 862 h 1006"/>
                <a:gd name="T6" fmla="*/ 541 w 970"/>
                <a:gd name="T7" fmla="*/ 948 h 1006"/>
                <a:gd name="T8" fmla="*/ 26 w 970"/>
                <a:gd name="T9" fmla="*/ 587 h 1006"/>
                <a:gd name="T10" fmla="*/ 318 w 970"/>
                <a:gd name="T11" fmla="*/ 125 h 1006"/>
                <a:gd name="T12" fmla="*/ 713 w 970"/>
                <a:gd name="T13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0" h="1006">
                  <a:moveTo>
                    <a:pt x="713" y="0"/>
                  </a:moveTo>
                  <a:cubicBezTo>
                    <a:pt x="799" y="274"/>
                    <a:pt x="884" y="544"/>
                    <a:pt x="970" y="817"/>
                  </a:cubicBezTo>
                  <a:cubicBezTo>
                    <a:pt x="920" y="832"/>
                    <a:pt x="873" y="847"/>
                    <a:pt x="825" y="862"/>
                  </a:cubicBezTo>
                  <a:cubicBezTo>
                    <a:pt x="731" y="891"/>
                    <a:pt x="638" y="926"/>
                    <a:pt x="541" y="948"/>
                  </a:cubicBezTo>
                  <a:cubicBezTo>
                    <a:pt x="297" y="1006"/>
                    <a:pt x="58" y="835"/>
                    <a:pt x="26" y="587"/>
                  </a:cubicBezTo>
                  <a:cubicBezTo>
                    <a:pt x="0" y="381"/>
                    <a:pt x="121" y="190"/>
                    <a:pt x="318" y="125"/>
                  </a:cubicBezTo>
                  <a:cubicBezTo>
                    <a:pt x="449" y="83"/>
                    <a:pt x="580" y="42"/>
                    <a:pt x="7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49">
              <a:extLst>
                <a:ext uri="{FF2B5EF4-FFF2-40B4-BE49-F238E27FC236}">
                  <a16:creationId xmlns:a16="http://schemas.microsoft.com/office/drawing/2014/main" id="{6B18C99B-4172-4011-9DED-C36C469F1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25" y="1676400"/>
              <a:ext cx="906463" cy="1601787"/>
            </a:xfrm>
            <a:custGeom>
              <a:avLst/>
              <a:gdLst>
                <a:gd name="T0" fmla="*/ 487 w 726"/>
                <a:gd name="T1" fmla="*/ 1272 h 1272"/>
                <a:gd name="T2" fmla="*/ 322 w 726"/>
                <a:gd name="T3" fmla="*/ 1185 h 1272"/>
                <a:gd name="T4" fmla="*/ 371 w 726"/>
                <a:gd name="T5" fmla="*/ 609 h 1272"/>
                <a:gd name="T6" fmla="*/ 0 w 726"/>
                <a:gd name="T7" fmla="*/ 166 h 1272"/>
                <a:gd name="T8" fmla="*/ 87 w 726"/>
                <a:gd name="T9" fmla="*/ 0 h 1272"/>
                <a:gd name="T10" fmla="*/ 487 w 726"/>
                <a:gd name="T11" fmla="*/ 12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6" h="1272">
                  <a:moveTo>
                    <a:pt x="487" y="1272"/>
                  </a:moveTo>
                  <a:cubicBezTo>
                    <a:pt x="432" y="1243"/>
                    <a:pt x="378" y="1215"/>
                    <a:pt x="322" y="1185"/>
                  </a:cubicBezTo>
                  <a:cubicBezTo>
                    <a:pt x="414" y="999"/>
                    <a:pt x="434" y="807"/>
                    <a:pt x="371" y="609"/>
                  </a:cubicBezTo>
                  <a:cubicBezTo>
                    <a:pt x="309" y="412"/>
                    <a:pt x="183" y="266"/>
                    <a:pt x="0" y="166"/>
                  </a:cubicBezTo>
                  <a:cubicBezTo>
                    <a:pt x="29" y="110"/>
                    <a:pt x="58" y="55"/>
                    <a:pt x="87" y="0"/>
                  </a:cubicBezTo>
                  <a:cubicBezTo>
                    <a:pt x="559" y="240"/>
                    <a:pt x="726" y="828"/>
                    <a:pt x="487" y="1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50">
              <a:extLst>
                <a:ext uri="{FF2B5EF4-FFF2-40B4-BE49-F238E27FC236}">
                  <a16:creationId xmlns:a16="http://schemas.microsoft.com/office/drawing/2014/main" id="{C6B5F44B-A9FD-4734-A44B-F7244C10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2039938"/>
              <a:ext cx="639763" cy="1049337"/>
            </a:xfrm>
            <a:custGeom>
              <a:avLst/>
              <a:gdLst>
                <a:gd name="T0" fmla="*/ 185 w 513"/>
                <a:gd name="T1" fmla="*/ 748 h 833"/>
                <a:gd name="T2" fmla="*/ 214 w 513"/>
                <a:gd name="T3" fmla="*/ 416 h 833"/>
                <a:gd name="T4" fmla="*/ 0 w 513"/>
                <a:gd name="T5" fmla="*/ 161 h 833"/>
                <a:gd name="T6" fmla="*/ 84 w 513"/>
                <a:gd name="T7" fmla="*/ 0 h 833"/>
                <a:gd name="T8" fmla="*/ 347 w 513"/>
                <a:gd name="T9" fmla="*/ 833 h 833"/>
                <a:gd name="T10" fmla="*/ 185 w 513"/>
                <a:gd name="T11" fmla="*/ 748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3" h="833">
                  <a:moveTo>
                    <a:pt x="185" y="748"/>
                  </a:moveTo>
                  <a:cubicBezTo>
                    <a:pt x="239" y="639"/>
                    <a:pt x="250" y="529"/>
                    <a:pt x="214" y="416"/>
                  </a:cubicBezTo>
                  <a:cubicBezTo>
                    <a:pt x="178" y="303"/>
                    <a:pt x="106" y="219"/>
                    <a:pt x="0" y="161"/>
                  </a:cubicBezTo>
                  <a:cubicBezTo>
                    <a:pt x="29" y="107"/>
                    <a:pt x="56" y="53"/>
                    <a:pt x="84" y="0"/>
                  </a:cubicBezTo>
                  <a:cubicBezTo>
                    <a:pt x="375" y="139"/>
                    <a:pt x="513" y="525"/>
                    <a:pt x="347" y="833"/>
                  </a:cubicBezTo>
                  <a:cubicBezTo>
                    <a:pt x="294" y="805"/>
                    <a:pt x="241" y="777"/>
                    <a:pt x="185" y="7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5" name="Round Same Side Corner Rectangle 6"/>
          <p:cNvSpPr>
            <a:spLocks noChangeAspect="1"/>
          </p:cNvSpPr>
          <p:nvPr/>
        </p:nvSpPr>
        <p:spPr>
          <a:xfrm rot="2700000">
            <a:off x="5664625" y="4534383"/>
            <a:ext cx="227118" cy="1067373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7" name="Teardrop 1"/>
          <p:cNvSpPr/>
          <p:nvPr/>
        </p:nvSpPr>
        <p:spPr>
          <a:xfrm rot="18805991">
            <a:off x="7580288" y="2507209"/>
            <a:ext cx="927852" cy="89271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Donut 39">
            <a:extLst>
              <a:ext uri="{FF2B5EF4-FFF2-40B4-BE49-F238E27FC236}">
                <a16:creationId xmlns:a16="http://schemas.microsoft.com/office/drawing/2014/main" id="{9642B396-4C06-46D1-B310-2AB194264187}"/>
              </a:ext>
            </a:extLst>
          </p:cNvPr>
          <p:cNvSpPr/>
          <p:nvPr/>
        </p:nvSpPr>
        <p:spPr>
          <a:xfrm>
            <a:off x="3242327" y="2715862"/>
            <a:ext cx="803822" cy="76423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9586205" y="2002024"/>
            <a:ext cx="23898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Consolas" pitchFamily="49" charset="0"/>
                <a:cs typeface="Consolas" pitchFamily="49" charset="0"/>
              </a:rPr>
              <a:t>Maç bittikten sonra jürilerinizden geri bildirim alırsınız.</a:t>
            </a:r>
          </a:p>
        </p:txBody>
      </p:sp>
      <p:sp>
        <p:nvSpPr>
          <p:cNvPr id="131" name="Rounded Rectangle 5">
            <a:extLst>
              <a:ext uri="{FF2B5EF4-FFF2-40B4-BE49-F238E27FC236}">
                <a16:creationId xmlns:a16="http://schemas.microsoft.com/office/drawing/2014/main" id="{C9E7D6C0-3AB1-471B-9DDA-1D2E239D21F5}"/>
              </a:ext>
            </a:extLst>
          </p:cNvPr>
          <p:cNvSpPr/>
          <p:nvPr/>
        </p:nvSpPr>
        <p:spPr>
          <a:xfrm flipH="1">
            <a:off x="10063537" y="4602235"/>
            <a:ext cx="875616" cy="79376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820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39" grpId="0"/>
      <p:bldP spid="43" grpId="0"/>
      <p:bldP spid="44" grpId="0"/>
      <p:bldP spid="45" grpId="0"/>
      <p:bldP spid="46" grpId="0"/>
      <p:bldP spid="58" grpId="0"/>
      <p:bldP spid="74" grpId="0"/>
      <p:bldP spid="75" grpId="0"/>
      <p:bldP spid="9" grpId="0"/>
      <p:bldP spid="125" grpId="0" animBg="1"/>
      <p:bldP spid="127" grpId="0" animBg="1"/>
      <p:bldP spid="130" grpId="0" animBg="1"/>
      <p:bldP spid="11" grpId="0"/>
      <p:bldP spid="131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9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604</Words>
  <Application>Microsoft Office PowerPoint</Application>
  <PresentationFormat>Custom</PresentationFormat>
  <Paragraphs>135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Consolas</vt:lpstr>
      <vt:lpstr>Maiandra GD</vt:lpstr>
      <vt:lpstr>Noto Sans</vt:lpstr>
      <vt:lpstr>Open Sans</vt:lpstr>
      <vt:lpstr>Ofis Teması</vt:lpstr>
      <vt:lpstr>19_Office Theme</vt:lpstr>
      <vt:lpstr>PowerPoint Presentation</vt:lpstr>
      <vt:lpstr>PowerPoint Presentation</vt:lpstr>
      <vt:lpstr>PowerPoint Presentation</vt:lpstr>
      <vt:lpstr>Bağımlılıkla mücadelede aile mi okul mu daha önemli?</vt:lpstr>
      <vt:lpstr>PowerPoint Presentation</vt:lpstr>
      <vt:lpstr>Kürsüdeyken,</vt:lpstr>
      <vt:lpstr>Kürsüdeyken,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</dc:creator>
  <cp:lastModifiedBy>Ahmet Arif Harmanşa</cp:lastModifiedBy>
  <cp:revision>92</cp:revision>
  <dcterms:created xsi:type="dcterms:W3CDTF">2019-09-07T22:11:46Z</dcterms:created>
  <dcterms:modified xsi:type="dcterms:W3CDTF">2023-03-16T11:52:22Z</dcterms:modified>
</cp:coreProperties>
</file>