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0413" cy="6858000"/>
  <p:notesSz cx="6858000" cy="91440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mbria" panose="02040503050406030204" pitchFamily="18" charset="0"/>
      <p:regular r:id="rId30"/>
      <p:bold r:id="rId31"/>
      <p:italic r:id="rId32"/>
      <p:boldItalic r:id="rId33"/>
    </p:embeddedFont>
    <p:embeddedFont>
      <p:font typeface="Overlock" panose="020B060402020202020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go8QsGQSpSXjAtoeDwv+jZs+6w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customschemas.google.com/relationships/presentationmetadata" Target="meta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92-476B-A635-B452264C64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92-476B-A635-B452264C647B}"/>
              </c:ext>
            </c:extLst>
          </c:dPt>
          <c:dPt>
            <c:idx val="2"/>
            <c:bubble3D val="0"/>
            <c:spPr>
              <a:solidFill>
                <a:srgbClr val="B977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92-476B-A635-B452264C64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92-476B-A635-B452264C647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9-4FEA-B05A-3ADD80DC8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GB"/>
  <c:roundedCorners val="1"/>
  <c:style val="2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992-476B-A635-B452264C64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992-476B-A635-B452264C647B}"/>
              </c:ext>
            </c:extLst>
          </c:dPt>
          <c:dPt>
            <c:idx val="2"/>
            <c:bubble3D val="0"/>
            <c:spPr>
              <a:solidFill>
                <a:srgbClr val="B977D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92-476B-A635-B452264C647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992-476B-A635-B452264C647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1"/>
            <c:showVal val="1"/>
            <c:showCatName val="1"/>
            <c:showSerName val="1"/>
            <c:showPercent val="1"/>
            <c:showBubbleSiz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E9-4FEA-B05A-3ADD80DC85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1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0.40309</cdr:x>
      <cdr:y>0.48423</cdr:y>
    </cdr:from>
    <cdr:to>
      <cdr:x>0.78771</cdr:x>
      <cdr:y>0.73686</cdr:y>
    </cdr:to>
    <cdr:sp macro="" textlink="">
      <cdr:nvSpPr>
        <cdr:cNvPr id="2" name="1 Metin kutusu"/>
        <cdr:cNvSpPr txBox="1"/>
      </cdr:nvSpPr>
      <cdr:spPr>
        <a:xfrm xmlns:a="http://schemas.openxmlformats.org/drawingml/2006/main" rot="19699158">
          <a:off x="1123046" y="958508"/>
          <a:ext cx="107157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HK</a:t>
          </a:r>
          <a:endParaRPr lang="tr-TR" sz="28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0.40309</cdr:x>
      <cdr:y>0.48423</cdr:y>
    </cdr:from>
    <cdr:to>
      <cdr:x>0.78771</cdr:x>
      <cdr:y>0.73686</cdr:y>
    </cdr:to>
    <cdr:sp macro="" textlink="">
      <cdr:nvSpPr>
        <cdr:cNvPr id="2" name="1 Metin kutusu"/>
        <cdr:cNvSpPr txBox="1"/>
      </cdr:nvSpPr>
      <cdr:spPr>
        <a:xfrm xmlns:a="http://schemas.openxmlformats.org/drawingml/2006/main" rot="19699158">
          <a:off x="1123046" y="958508"/>
          <a:ext cx="107157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tr-TR" sz="3600" b="1" dirty="0"/>
            <a:t>MK</a:t>
          </a:r>
          <a:endParaRPr lang="tr-TR" sz="2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1275001ba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21275001ba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g21275001ba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1275001bae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1275001bae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g21275001bae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1275001bae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21275001bae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21275001bae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21275001ba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21275001ba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g21275001bae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0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0"/>
          <p:cNvSpPr txBox="1">
            <a:spLocks noGrp="1"/>
          </p:cNvSpPr>
          <p:nvPr>
            <p:ph type="body" idx="1"/>
          </p:nvPr>
        </p:nvSpPr>
        <p:spPr>
          <a:xfrm rot="5400000">
            <a:off x="3919537" y="-1255821"/>
            <a:ext cx="4351338" cy="105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4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1"/>
          <p:cNvSpPr txBox="1">
            <a:spLocks noGrp="1"/>
          </p:cNvSpPr>
          <p:nvPr>
            <p:ph type="title"/>
          </p:nvPr>
        </p:nvSpPr>
        <p:spPr>
          <a:xfrm rot="5400000">
            <a:off x="7132124" y="1956765"/>
            <a:ext cx="5811838" cy="262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1"/>
          <p:cNvSpPr txBox="1">
            <a:spLocks noGrp="1"/>
          </p:cNvSpPr>
          <p:nvPr>
            <p:ph type="body" idx="1"/>
          </p:nvPr>
        </p:nvSpPr>
        <p:spPr>
          <a:xfrm rot="5400000">
            <a:off x="1798819" y="-595602"/>
            <a:ext cx="5811838" cy="773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1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1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1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ctrTitle"/>
          </p:nvPr>
        </p:nvSpPr>
        <p:spPr>
          <a:xfrm>
            <a:off x="914281" y="1981200"/>
            <a:ext cx="10361851" cy="1876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mbria"/>
              <a:buNone/>
              <a:defRPr sz="4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1828562" y="3857628"/>
            <a:ext cx="8533289" cy="17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SzPts val="14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1"/>
          </p:nvPr>
        </p:nvSpPr>
        <p:spPr>
          <a:xfrm>
            <a:off x="609521" y="1600200"/>
            <a:ext cx="10971372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+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914281" y="3854150"/>
            <a:ext cx="10361851" cy="186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mbria"/>
              <a:buNone/>
              <a:defRPr sz="44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914281" y="2356428"/>
            <a:ext cx="10361851" cy="15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2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dk2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dk2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2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5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1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+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🞪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body" idx="2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+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–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🞪"/>
              <a:defRPr sz="2000"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6" name="Google Shape;116;p25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2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+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SzPts val="1440"/>
              <a:buChar char="÷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=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body" idx="3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4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body" idx="4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+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 sz="1800"/>
            </a:lvl3pPr>
            <a:lvl4pPr marL="1828800" lvl="3" indent="-320039" algn="l">
              <a:spcBef>
                <a:spcPts val="320"/>
              </a:spcBef>
              <a:spcAft>
                <a:spcPts val="0"/>
              </a:spcAft>
              <a:buSzPts val="1440"/>
              <a:buChar char="÷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=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6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27" name="Google Shape;127;p26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434954" y="381000"/>
            <a:ext cx="3555537" cy="1833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mbria"/>
              <a:buNone/>
              <a:defRPr sz="3200" b="1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4469818" y="381000"/>
            <a:ext cx="7212661" cy="5745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spcBef>
                <a:spcPts val="640"/>
              </a:spcBef>
              <a:spcAft>
                <a:spcPts val="0"/>
              </a:spcAft>
              <a:buSzPts val="2880"/>
              <a:buChar char="+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🞪"/>
              <a:defRPr sz="2400"/>
            </a:lvl3pPr>
            <a:lvl4pPr marL="1828800" lvl="3" indent="-342900" algn="l">
              <a:spcBef>
                <a:spcPts val="400"/>
              </a:spcBef>
              <a:spcAft>
                <a:spcPts val="0"/>
              </a:spcAft>
              <a:buSzPts val="1800"/>
              <a:buChar char="÷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=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434954" y="2214554"/>
            <a:ext cx="3555537" cy="3912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2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2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2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29"/>
          <p:cNvGrpSpPr/>
          <p:nvPr/>
        </p:nvGrpSpPr>
        <p:grpSpPr>
          <a:xfrm>
            <a:off x="2000321" y="453706"/>
            <a:ext cx="9999278" cy="4968212"/>
            <a:chOff x="348558" y="453705"/>
            <a:chExt cx="7500435" cy="4968212"/>
          </a:xfrm>
        </p:grpSpPr>
        <p:sp>
          <p:nvSpPr>
            <p:cNvPr id="142" name="Google Shape;142;p29"/>
            <p:cNvSpPr/>
            <p:nvPr/>
          </p:nvSpPr>
          <p:spPr>
            <a:xfrm rot="-120000">
              <a:off x="428596" y="580356"/>
              <a:ext cx="7340359" cy="4714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9"/>
            <p:cNvSpPr/>
            <p:nvPr/>
          </p:nvSpPr>
          <p:spPr>
            <a:xfrm rot="-60000">
              <a:off x="437473" y="571479"/>
              <a:ext cx="7340359" cy="4714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9"/>
            <p:cNvSpPr/>
            <p:nvPr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blurRad="54991" dist="17780" dir="5400000" algn="tl" rotWithShape="0">
                <a:srgbClr val="000000">
                  <a:alpha val="65882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29"/>
          <p:cNvSpPr>
            <a:spLocks noGrp="1"/>
          </p:cNvSpPr>
          <p:nvPr>
            <p:ph type="pic" idx="2"/>
          </p:nvPr>
        </p:nvSpPr>
        <p:spPr>
          <a:xfrm>
            <a:off x="2202263" y="612777"/>
            <a:ext cx="9619065" cy="46021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ambria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mbria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 rot="5400000">
            <a:off x="-1940871" y="2536166"/>
            <a:ext cx="5691227" cy="180948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mbria"/>
              <a:buNone/>
              <a:defRPr sz="3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9"/>
          <p:cNvSpPr txBox="1">
            <a:spLocks noGrp="1"/>
          </p:cNvSpPr>
          <p:nvPr>
            <p:ph type="body" idx="1"/>
          </p:nvPr>
        </p:nvSpPr>
        <p:spPr>
          <a:xfrm>
            <a:off x="2285676" y="5481658"/>
            <a:ext cx="9619065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ctr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ctr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ctr">
              <a:spcBef>
                <a:spcPts val="180"/>
              </a:spcBef>
              <a:spcAft>
                <a:spcPts val="0"/>
              </a:spcAft>
              <a:buSzPts val="810"/>
              <a:buNone/>
              <a:defRPr sz="900"/>
            </a:lvl4pPr>
            <a:lvl5pPr marL="2286000" lvl="4" indent="-228600" algn="ctr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9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9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body" idx="1"/>
          </p:nvPr>
        </p:nvSpPr>
        <p:spPr>
          <a:xfrm rot="5400000">
            <a:off x="3733007" y="-1523286"/>
            <a:ext cx="4724400" cy="10971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+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0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1"/>
          <p:cNvSpPr txBox="1">
            <a:spLocks noGrp="1"/>
          </p:cNvSpPr>
          <p:nvPr>
            <p:ph type="title"/>
          </p:nvPr>
        </p:nvSpPr>
        <p:spPr>
          <a:xfrm rot="5400000">
            <a:off x="7721814" y="2267088"/>
            <a:ext cx="5851525" cy="186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1"/>
          <p:cNvSpPr txBox="1">
            <a:spLocks noGrp="1"/>
          </p:cNvSpPr>
          <p:nvPr>
            <p:ph type="body" idx="1"/>
          </p:nvPr>
        </p:nvSpPr>
        <p:spPr>
          <a:xfrm rot="5400000">
            <a:off x="2236128" y="-1351966"/>
            <a:ext cx="5851525" cy="910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+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🞪"/>
              <a:defRPr/>
            </a:lvl3pPr>
            <a:lvl4pPr marL="1828800" lvl="3" indent="-331469" algn="l">
              <a:spcBef>
                <a:spcPts val="360"/>
              </a:spcBef>
              <a:spcAft>
                <a:spcPts val="0"/>
              </a:spcAft>
              <a:buSzPts val="1620"/>
              <a:buChar char="÷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=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1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1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1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8"/>
          <p:cNvSpPr txBox="1"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2" name="Google Shape;172;p1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1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1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51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51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1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52"/>
          <p:cNvSpPr txBox="1">
            <a:spLocks noGrp="1"/>
          </p:cNvSpPr>
          <p:nvPr>
            <p:ph type="title"/>
          </p:nvPr>
        </p:nvSpPr>
        <p:spPr>
          <a:xfrm>
            <a:off x="831742" y="1709738"/>
            <a:ext cx="1051423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52"/>
          <p:cNvSpPr txBox="1"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C8E"/>
              </a:buClr>
              <a:buSzPts val="2400"/>
              <a:buNone/>
              <a:defRPr sz="2400">
                <a:solidFill>
                  <a:srgbClr val="8B8C8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2000"/>
              <a:buNone/>
              <a:defRPr sz="2000">
                <a:solidFill>
                  <a:srgbClr val="8B8C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800"/>
              <a:buNone/>
              <a:defRPr sz="1800">
                <a:solidFill>
                  <a:srgbClr val="8B8C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9pPr>
          </a:lstStyle>
          <a:p>
            <a:endParaRPr/>
          </a:p>
        </p:txBody>
      </p:sp>
      <p:sp>
        <p:nvSpPr>
          <p:cNvPr id="184" name="Google Shape;184;p52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2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2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3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53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51809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53"/>
          <p:cNvSpPr txBox="1">
            <a:spLocks noGrp="1"/>
          </p:cNvSpPr>
          <p:nvPr>
            <p:ph type="body" idx="2"/>
          </p:nvPr>
        </p:nvSpPr>
        <p:spPr>
          <a:xfrm>
            <a:off x="6171396" y="1825625"/>
            <a:ext cx="51809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53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3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53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4"/>
          <p:cNvSpPr txBox="1"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4"/>
          <p:cNvSpPr txBox="1"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body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54"/>
          <p:cNvSpPr txBox="1">
            <a:spLocks noGrp="1"/>
          </p:cNvSpPr>
          <p:nvPr>
            <p:ph type="body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9" name="Google Shape;199;p54"/>
          <p:cNvSpPr txBox="1">
            <a:spLocks noGrp="1"/>
          </p:cNvSpPr>
          <p:nvPr>
            <p:ph type="body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54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54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54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5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5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55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55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6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56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6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>
            <a:spLocks noGrp="1"/>
          </p:cNvSpPr>
          <p:nvPr>
            <p:ph type="title"/>
          </p:nvPr>
        </p:nvSpPr>
        <p:spPr>
          <a:xfrm>
            <a:off x="831742" y="1709739"/>
            <a:ext cx="1051423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C8E"/>
              </a:buClr>
              <a:buSzPts val="2400"/>
              <a:buNone/>
              <a:defRPr sz="2400">
                <a:solidFill>
                  <a:srgbClr val="8B8C8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2000"/>
              <a:buNone/>
              <a:defRPr sz="2000">
                <a:solidFill>
                  <a:srgbClr val="8B8C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800"/>
              <a:buNone/>
              <a:defRPr sz="1800">
                <a:solidFill>
                  <a:srgbClr val="8B8C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7"/>
          <p:cNvSpPr txBox="1"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57"/>
          <p:cNvSpPr txBox="1">
            <a:spLocks noGrp="1"/>
          </p:cNvSpPr>
          <p:nvPr>
            <p:ph type="body"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5" name="Google Shape;215;p57"/>
          <p:cNvSpPr txBox="1">
            <a:spLocks noGrp="1"/>
          </p:cNvSpPr>
          <p:nvPr>
            <p:ph type="body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16" name="Google Shape;216;p57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7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7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8"/>
          <p:cNvSpPr txBox="1"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body" idx="1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3" name="Google Shape;223;p5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9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59"/>
          <p:cNvSpPr txBox="1">
            <a:spLocks noGrp="1"/>
          </p:cNvSpPr>
          <p:nvPr>
            <p:ph type="body" idx="1"/>
          </p:nvPr>
        </p:nvSpPr>
        <p:spPr>
          <a:xfrm rot="5400000">
            <a:off x="3919537" y="-1255821"/>
            <a:ext cx="4351338" cy="105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5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5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5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0"/>
          <p:cNvSpPr txBox="1">
            <a:spLocks noGrp="1"/>
          </p:cNvSpPr>
          <p:nvPr>
            <p:ph type="title"/>
          </p:nvPr>
        </p:nvSpPr>
        <p:spPr>
          <a:xfrm rot="5400000">
            <a:off x="7132124" y="1956765"/>
            <a:ext cx="5811838" cy="262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60"/>
          <p:cNvSpPr txBox="1">
            <a:spLocks noGrp="1"/>
          </p:cNvSpPr>
          <p:nvPr>
            <p:ph type="body" idx="1"/>
          </p:nvPr>
        </p:nvSpPr>
        <p:spPr>
          <a:xfrm rot="5400000">
            <a:off x="1798819" y="-595602"/>
            <a:ext cx="5811838" cy="773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6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6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"/>
          <p:cNvSpPr txBox="1">
            <a:spLocks noGrp="1"/>
          </p:cNvSpPr>
          <p:nvPr>
            <p:ph type="ctrTitle"/>
          </p:nvPr>
        </p:nvSpPr>
        <p:spPr>
          <a:xfrm>
            <a:off x="1523802" y="1122363"/>
            <a:ext cx="914281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1"/>
          </p:nvPr>
        </p:nvSpPr>
        <p:spPr>
          <a:xfrm>
            <a:off x="1523802" y="3602038"/>
            <a:ext cx="914281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2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1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1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3" name="Google Shape;253;p21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21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21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 txBox="1">
            <a:spLocks noGrp="1"/>
          </p:cNvSpPr>
          <p:nvPr>
            <p:ph type="title"/>
          </p:nvPr>
        </p:nvSpPr>
        <p:spPr>
          <a:xfrm>
            <a:off x="831742" y="1709738"/>
            <a:ext cx="10514231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body" idx="1"/>
          </p:nvPr>
        </p:nvSpPr>
        <p:spPr>
          <a:xfrm>
            <a:off x="831742" y="4589464"/>
            <a:ext cx="10514231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B8C8E"/>
              </a:buClr>
              <a:buSzPts val="2400"/>
              <a:buNone/>
              <a:defRPr sz="2400">
                <a:solidFill>
                  <a:srgbClr val="8B8C8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2000"/>
              <a:buNone/>
              <a:defRPr sz="2000">
                <a:solidFill>
                  <a:srgbClr val="8B8C8E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800"/>
              <a:buNone/>
              <a:defRPr sz="1800">
                <a:solidFill>
                  <a:srgbClr val="8B8C8E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B8C8E"/>
              </a:buClr>
              <a:buSzPts val="1600"/>
              <a:buNone/>
              <a:defRPr sz="1600">
                <a:solidFill>
                  <a:srgbClr val="8B8C8E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42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51809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body" idx="2"/>
          </p:nvPr>
        </p:nvSpPr>
        <p:spPr>
          <a:xfrm>
            <a:off x="6171396" y="1825625"/>
            <a:ext cx="51809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6" name="Google Shape;266;p43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43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3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2" name="Google Shape;272;p44"/>
          <p:cNvSpPr txBox="1">
            <a:spLocks noGrp="1"/>
          </p:cNvSpPr>
          <p:nvPr>
            <p:ph type="body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44"/>
          <p:cNvSpPr txBox="1">
            <a:spLocks noGrp="1"/>
          </p:cNvSpPr>
          <p:nvPr>
            <p:ph type="body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4" name="Google Shape;274;p44"/>
          <p:cNvSpPr txBox="1">
            <a:spLocks noGrp="1"/>
          </p:cNvSpPr>
          <p:nvPr>
            <p:ph type="body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44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44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44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45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45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4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51809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body" idx="2"/>
          </p:nvPr>
        </p:nvSpPr>
        <p:spPr>
          <a:xfrm>
            <a:off x="6171396" y="1825625"/>
            <a:ext cx="518092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46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46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7"/>
          <p:cNvSpPr txBox="1">
            <a:spLocks noGrp="1"/>
          </p:cNvSpPr>
          <p:nvPr>
            <p:ph type="body"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0" name="Google Shape;290;p47"/>
          <p:cNvSpPr txBox="1">
            <a:spLocks noGrp="1"/>
          </p:cNvSpPr>
          <p:nvPr>
            <p:ph type="body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1" name="Google Shape;291;p47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7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8"/>
          <p:cNvSpPr txBox="1"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8"/>
          <p:cNvSpPr>
            <a:spLocks noGrp="1"/>
          </p:cNvSpPr>
          <p:nvPr>
            <p:ph type="pic" idx="2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48"/>
          <p:cNvSpPr txBox="1">
            <a:spLocks noGrp="1"/>
          </p:cNvSpPr>
          <p:nvPr>
            <p:ph type="body" idx="1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8" name="Google Shape;298;p4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9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9"/>
          <p:cNvSpPr txBox="1">
            <a:spLocks noGrp="1"/>
          </p:cNvSpPr>
          <p:nvPr>
            <p:ph type="body" idx="1"/>
          </p:nvPr>
        </p:nvSpPr>
        <p:spPr>
          <a:xfrm rot="5400000">
            <a:off x="3919537" y="-1255821"/>
            <a:ext cx="4351338" cy="105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4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4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 txBox="1">
            <a:spLocks noGrp="1"/>
          </p:cNvSpPr>
          <p:nvPr>
            <p:ph type="title"/>
          </p:nvPr>
        </p:nvSpPr>
        <p:spPr>
          <a:xfrm rot="5400000">
            <a:off x="7132124" y="1956765"/>
            <a:ext cx="5811838" cy="262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50"/>
          <p:cNvSpPr txBox="1">
            <a:spLocks noGrp="1"/>
          </p:cNvSpPr>
          <p:nvPr>
            <p:ph type="body" idx="1"/>
          </p:nvPr>
        </p:nvSpPr>
        <p:spPr>
          <a:xfrm rot="5400000">
            <a:off x="1798819" y="-595602"/>
            <a:ext cx="5811838" cy="773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50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50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50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839679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839679" y="1681163"/>
            <a:ext cx="51571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839679" y="2505075"/>
            <a:ext cx="51571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body" idx="3"/>
          </p:nvPr>
        </p:nvSpPr>
        <p:spPr>
          <a:xfrm>
            <a:off x="6171397" y="1681163"/>
            <a:ext cx="518251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body" idx="4"/>
          </p:nvPr>
        </p:nvSpPr>
        <p:spPr>
          <a:xfrm>
            <a:off x="6171397" y="2505075"/>
            <a:ext cx="5182513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7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7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8"/>
          <p:cNvSpPr txBox="1"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8"/>
          <p:cNvSpPr txBox="1">
            <a:spLocks noGrp="1"/>
          </p:cNvSpPr>
          <p:nvPr>
            <p:ph type="body" idx="1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8"/>
          <p:cNvSpPr txBox="1">
            <a:spLocks noGrp="1"/>
          </p:cNvSpPr>
          <p:nvPr>
            <p:ph type="body" idx="2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8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8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8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9"/>
          <p:cNvSpPr txBox="1">
            <a:spLocks noGrp="1"/>
          </p:cNvSpPr>
          <p:nvPr>
            <p:ph type="title"/>
          </p:nvPr>
        </p:nvSpPr>
        <p:spPr>
          <a:xfrm>
            <a:off x="839679" y="457200"/>
            <a:ext cx="39317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9"/>
          <p:cNvSpPr>
            <a:spLocks noGrp="1"/>
          </p:cNvSpPr>
          <p:nvPr>
            <p:ph type="pic" idx="2"/>
          </p:nvPr>
        </p:nvSpPr>
        <p:spPr>
          <a:xfrm>
            <a:off x="5182513" y="987426"/>
            <a:ext cx="6171397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9"/>
          <p:cNvSpPr txBox="1">
            <a:spLocks noGrp="1"/>
          </p:cNvSpPr>
          <p:nvPr>
            <p:ph type="body" idx="1"/>
          </p:nvPr>
        </p:nvSpPr>
        <p:spPr>
          <a:xfrm>
            <a:off x="839679" y="2057400"/>
            <a:ext cx="393172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mbria"/>
              <a:buNone/>
              <a:defRPr sz="4000" b="1" i="0" u="none" strike="noStrike" cap="non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609521" y="1600200"/>
            <a:ext cx="10971372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148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2880"/>
              <a:buFont typeface="Cambria"/>
              <a:buChar char="+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mbria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40"/>
              <a:buFont typeface="Noto Sans Symbols"/>
              <a:buChar char="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libri"/>
              <a:buChar char="÷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mbria"/>
              <a:buChar char="=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11836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165058" y="6483998"/>
            <a:ext cx="386029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9322312" y="6483998"/>
            <a:ext cx="28444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9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23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dt" idx="10"/>
          </p:nvPr>
        </p:nvSpPr>
        <p:spPr>
          <a:xfrm>
            <a:off x="838091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ftr" idx="11"/>
          </p:nvPr>
        </p:nvSpPr>
        <p:spPr>
          <a:xfrm>
            <a:off x="4038075" y="6356351"/>
            <a:ext cx="411426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sldNum" idx="12"/>
          </p:nvPr>
        </p:nvSpPr>
        <p:spPr>
          <a:xfrm>
            <a:off x="8609479" y="6356351"/>
            <a:ext cx="274284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B8C8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"/>
          <p:cNvSpPr/>
          <p:nvPr/>
        </p:nvSpPr>
        <p:spPr>
          <a:xfrm rot="-2978396">
            <a:off x="1848247" y="5017995"/>
            <a:ext cx="3816692" cy="2260421"/>
          </a:xfrm>
          <a:prstGeom prst="rect">
            <a:avLst/>
          </a:prstGeom>
          <a:solidFill>
            <a:schemeClr val="accent3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1"/>
          <p:cNvSpPr/>
          <p:nvPr/>
        </p:nvSpPr>
        <p:spPr>
          <a:xfrm rot="-5779142">
            <a:off x="4924349" y="6171127"/>
            <a:ext cx="3086673" cy="1213150"/>
          </a:xfrm>
          <a:prstGeom prst="rect">
            <a:avLst/>
          </a:prstGeom>
          <a:solidFill>
            <a:schemeClr val="accent5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"/>
          <p:cNvSpPr/>
          <p:nvPr/>
        </p:nvSpPr>
        <p:spPr>
          <a:xfrm rot="-7749624">
            <a:off x="6610339" y="5590102"/>
            <a:ext cx="3086673" cy="944241"/>
          </a:xfrm>
          <a:prstGeom prst="rect">
            <a:avLst/>
          </a:prstGeom>
          <a:solidFill>
            <a:schemeClr val="accent6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1"/>
          <p:cNvSpPr/>
          <p:nvPr/>
        </p:nvSpPr>
        <p:spPr>
          <a:xfrm rot="10800000">
            <a:off x="7821317" y="2524551"/>
            <a:ext cx="4961067" cy="2272626"/>
          </a:xfrm>
          <a:prstGeom prst="rect">
            <a:avLst/>
          </a:prstGeom>
          <a:solidFill>
            <a:schemeClr val="accent2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1"/>
          <p:cNvSpPr/>
          <p:nvPr/>
        </p:nvSpPr>
        <p:spPr>
          <a:xfrm rot="7276109">
            <a:off x="5635446" y="-963068"/>
            <a:ext cx="4732778" cy="227233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"/>
          <p:cNvSpPr/>
          <p:nvPr/>
        </p:nvSpPr>
        <p:spPr>
          <a:xfrm rot="2370285">
            <a:off x="-646213" y="-258678"/>
            <a:ext cx="8072741" cy="3419175"/>
          </a:xfrm>
          <a:prstGeom prst="rect">
            <a:avLst/>
          </a:prstGeom>
          <a:solidFill>
            <a:schemeClr val="accent4">
              <a:alpha val="4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"/>
          <p:cNvSpPr/>
          <p:nvPr/>
        </p:nvSpPr>
        <p:spPr>
          <a:xfrm>
            <a:off x="3737752" y="1214422"/>
            <a:ext cx="4571407" cy="460567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1"/>
          <p:cNvSpPr txBox="1"/>
          <p:nvPr/>
        </p:nvSpPr>
        <p:spPr>
          <a:xfrm>
            <a:off x="3499650" y="2569748"/>
            <a:ext cx="5093758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PARLAMENTER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MÜNAZARA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SİSTEMİNDE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6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GÖREVLER</a:t>
            </a:r>
            <a:endParaRPr sz="36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25" name="Google Shape;325;p1"/>
          <p:cNvSpPr/>
          <p:nvPr/>
        </p:nvSpPr>
        <p:spPr>
          <a:xfrm rot="2700000">
            <a:off x="3754179" y="1209704"/>
            <a:ext cx="4584700" cy="4584103"/>
          </a:xfrm>
          <a:prstGeom prst="blockArc">
            <a:avLst>
              <a:gd name="adj1" fmla="val 7296670"/>
              <a:gd name="adj2" fmla="val 13136651"/>
              <a:gd name="adj3" fmla="val 669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1"/>
          <p:cNvSpPr/>
          <p:nvPr/>
        </p:nvSpPr>
        <p:spPr>
          <a:xfrm rot="6631299">
            <a:off x="3754178" y="1209704"/>
            <a:ext cx="4584700" cy="4584103"/>
          </a:xfrm>
          <a:prstGeom prst="blockArc">
            <a:avLst>
              <a:gd name="adj1" fmla="val 9564596"/>
              <a:gd name="adj2" fmla="val 13136651"/>
              <a:gd name="adj3" fmla="val 669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"/>
          <p:cNvSpPr/>
          <p:nvPr/>
        </p:nvSpPr>
        <p:spPr>
          <a:xfrm rot="10457348">
            <a:off x="3754477" y="1238833"/>
            <a:ext cx="4584103" cy="4584700"/>
          </a:xfrm>
          <a:prstGeom prst="blockArc">
            <a:avLst>
              <a:gd name="adj1" fmla="val 9564596"/>
              <a:gd name="adj2" fmla="val 13136651"/>
              <a:gd name="adj3" fmla="val 669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"/>
          <p:cNvSpPr/>
          <p:nvPr/>
        </p:nvSpPr>
        <p:spPr>
          <a:xfrm rot="-7274537">
            <a:off x="3754179" y="1239134"/>
            <a:ext cx="4584700" cy="4584103"/>
          </a:xfrm>
          <a:prstGeom prst="blockArc">
            <a:avLst>
              <a:gd name="adj1" fmla="val 11259024"/>
              <a:gd name="adj2" fmla="val 13136651"/>
              <a:gd name="adj3" fmla="val 669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"/>
          <p:cNvSpPr/>
          <p:nvPr/>
        </p:nvSpPr>
        <p:spPr>
          <a:xfrm rot="-3405902">
            <a:off x="3754179" y="1249594"/>
            <a:ext cx="4584700" cy="4584103"/>
          </a:xfrm>
          <a:prstGeom prst="blockArc">
            <a:avLst>
              <a:gd name="adj1" fmla="val 9564596"/>
              <a:gd name="adj2" fmla="val 13136651"/>
              <a:gd name="adj3" fmla="val 669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"/>
          <p:cNvSpPr/>
          <p:nvPr/>
        </p:nvSpPr>
        <p:spPr>
          <a:xfrm rot="-9453709">
            <a:off x="3754475" y="1246052"/>
            <a:ext cx="4584103" cy="4584700"/>
          </a:xfrm>
          <a:prstGeom prst="blockArc">
            <a:avLst>
              <a:gd name="adj1" fmla="val 11719338"/>
              <a:gd name="adj2" fmla="val 13136651"/>
              <a:gd name="adj3" fmla="val 669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1" descr="100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5646" y="214663"/>
            <a:ext cx="2008751" cy="865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5" name="Google Shape;565;p10"/>
          <p:cNvGrpSpPr/>
          <p:nvPr/>
        </p:nvGrpSpPr>
        <p:grpSpPr>
          <a:xfrm>
            <a:off x="594479" y="3143248"/>
            <a:ext cx="2214578" cy="3378628"/>
            <a:chOff x="7782830" y="2717072"/>
            <a:chExt cx="1102309" cy="1797644"/>
          </a:xfrm>
        </p:grpSpPr>
        <p:sp>
          <p:nvSpPr>
            <p:cNvPr id="566" name="Google Shape;566;p10"/>
            <p:cNvSpPr/>
            <p:nvPr/>
          </p:nvSpPr>
          <p:spPr>
            <a:xfrm>
              <a:off x="8015886" y="2769946"/>
              <a:ext cx="340140" cy="332783"/>
            </a:xfrm>
            <a:custGeom>
              <a:avLst/>
              <a:gdLst/>
              <a:ahLst/>
              <a:cxnLst/>
              <a:rect l="l" t="t" r="r" b="b"/>
              <a:pathLst>
                <a:path w="121" h="120" extrusionOk="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0"/>
            <p:cNvSpPr/>
            <p:nvPr/>
          </p:nvSpPr>
          <p:spPr>
            <a:xfrm>
              <a:off x="7782830" y="2717072"/>
              <a:ext cx="1102309" cy="1797644"/>
            </a:xfrm>
            <a:custGeom>
              <a:avLst/>
              <a:gdLst/>
              <a:ahLst/>
              <a:cxnLst/>
              <a:rect l="l" t="t" r="r" b="b"/>
              <a:pathLst>
                <a:path w="395" h="651" extrusionOk="0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68" name="Google Shape;568;p10"/>
          <p:cNvGraphicFramePr/>
          <p:nvPr/>
        </p:nvGraphicFramePr>
        <p:xfrm>
          <a:off x="2166116" y="1428736"/>
          <a:ext cx="300039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9" name="Google Shape;569;p10"/>
          <p:cNvSpPr txBox="1"/>
          <p:nvPr/>
        </p:nvSpPr>
        <p:spPr>
          <a:xfrm rot="1725264">
            <a:off x="3648475" y="1640138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0"/>
          <p:cNvSpPr txBox="1"/>
          <p:nvPr/>
        </p:nvSpPr>
        <p:spPr>
          <a:xfrm rot="-4117337">
            <a:off x="2601623" y="2093765"/>
            <a:ext cx="7443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10"/>
          <p:cNvSpPr txBox="1"/>
          <p:nvPr/>
        </p:nvSpPr>
        <p:spPr>
          <a:xfrm rot="-1969221">
            <a:off x="3066445" y="1689568"/>
            <a:ext cx="7143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10"/>
          <p:cNvSpPr txBox="1"/>
          <p:nvPr/>
        </p:nvSpPr>
        <p:spPr>
          <a:xfrm>
            <a:off x="5523702" y="1714488"/>
            <a:ext cx="5429288" cy="4308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Karşı kanada çürütmeler yapar.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Kendi açılış takımından neden farklı olduğunu anlatır.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Maçın terazisini kurar ve maçı nasıl-neden kazandıklarını bu teraziyle açıklar.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Google Shape;573;p10" descr="w6Cspa2W_400x400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4107" y="0"/>
            <a:ext cx="976306" cy="976306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10"/>
          <p:cNvSpPr txBox="1"/>
          <p:nvPr/>
        </p:nvSpPr>
        <p:spPr>
          <a:xfrm>
            <a:off x="594480" y="285728"/>
            <a:ext cx="1097333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0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Kapanış Takımlarının 2.Konuşmacıları</a:t>
            </a:r>
            <a:endParaRPr sz="50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1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23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trike="sngStrike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580" name="Google Shape;580;p11"/>
          <p:cNvPicPr preferRelativeResize="0"/>
          <p:nvPr/>
        </p:nvPicPr>
        <p:blipFill rotWithShape="1">
          <a:blip r:embed="rId3">
            <a:alphaModFix/>
          </a:blip>
          <a:srcRect b="8995"/>
          <a:stretch/>
        </p:blipFill>
        <p:spPr>
          <a:xfrm>
            <a:off x="2494806" y="-243408"/>
            <a:ext cx="7424360" cy="7297086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p11"/>
          <p:cNvSpPr txBox="1"/>
          <p:nvPr/>
        </p:nvSpPr>
        <p:spPr>
          <a:xfrm>
            <a:off x="2134766" y="1992322"/>
            <a:ext cx="894330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400" b="1" strike="sng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Özet konuşmasında maçta anlatılan argümanları sekreter edasıyla aynen jüriye aktarmak.</a:t>
            </a:r>
            <a:endParaRPr sz="54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82" name="Google Shape;582;p11" descr="w6Cspa2W_400x400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4107" y="0"/>
            <a:ext cx="976306" cy="97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7" name="Google Shape;58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8660" y="944582"/>
            <a:ext cx="971916" cy="96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12"/>
          <p:cNvPicPr preferRelativeResize="0"/>
          <p:nvPr/>
        </p:nvPicPr>
        <p:blipFill rotWithShape="1">
          <a:blip r:embed="rId4">
            <a:alphaModFix/>
          </a:blip>
          <a:srcRect l="31740" t="19565" r="34986" b="19564"/>
          <a:stretch/>
        </p:blipFill>
        <p:spPr>
          <a:xfrm>
            <a:off x="1309872" y="2467290"/>
            <a:ext cx="749491" cy="77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12"/>
          <p:cNvPicPr preferRelativeResize="0"/>
          <p:nvPr/>
        </p:nvPicPr>
        <p:blipFill rotWithShape="1">
          <a:blip r:embed="rId5">
            <a:alphaModFix/>
          </a:blip>
          <a:srcRect l="10334" t="10074" r="10001" b="9637"/>
          <a:stretch/>
        </p:blipFill>
        <p:spPr>
          <a:xfrm>
            <a:off x="1198660" y="3768436"/>
            <a:ext cx="975997" cy="983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12" descr="logo MH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02741" y="5301208"/>
            <a:ext cx="971916" cy="668489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12"/>
          <p:cNvSpPr txBox="1"/>
          <p:nvPr/>
        </p:nvSpPr>
        <p:spPr>
          <a:xfrm>
            <a:off x="7679382" y="2189626"/>
            <a:ext cx="3672408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32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Bizi Takip Etmeyi ve Kanalımıza Abone Olmayı Unutmayın!</a:t>
            </a:r>
            <a:endParaRPr sz="3200" b="1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92" name="Google Shape;592;p12"/>
          <p:cNvSpPr txBox="1"/>
          <p:nvPr/>
        </p:nvSpPr>
        <p:spPr>
          <a:xfrm>
            <a:off x="2311144" y="1202013"/>
            <a:ext cx="28272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@munazarahitabet</a:t>
            </a:r>
            <a:endParaRPr sz="2400" b="1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93" name="Google Shape;593;p12"/>
          <p:cNvSpPr txBox="1"/>
          <p:nvPr/>
        </p:nvSpPr>
        <p:spPr>
          <a:xfrm>
            <a:off x="2311144" y="2652880"/>
            <a:ext cx="282725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@munazarahitabet</a:t>
            </a:r>
            <a:endParaRPr sz="2400" b="1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94" name="Google Shape;594;p12"/>
          <p:cNvSpPr txBox="1"/>
          <p:nvPr/>
        </p:nvSpPr>
        <p:spPr>
          <a:xfrm>
            <a:off x="2366829" y="4057543"/>
            <a:ext cx="191255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MuHit TV</a:t>
            </a:r>
            <a:endParaRPr sz="2400" b="1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595" name="Google Shape;595;p12"/>
          <p:cNvSpPr txBox="1"/>
          <p:nvPr/>
        </p:nvSpPr>
        <p:spPr>
          <a:xfrm>
            <a:off x="2311144" y="5435397"/>
            <a:ext cx="29561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munazarahitabet.org</a:t>
            </a:r>
            <a:endParaRPr sz="2400" b="1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pic>
        <p:nvPicPr>
          <p:cNvPr id="596" name="Google Shape;596;p12" descr="100-logo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055646" y="214663"/>
            <a:ext cx="2008751" cy="865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3BEE4-FB13-CF44-2346-B4FE13B44DDD}"/>
              </a:ext>
            </a:extLst>
          </p:cNvPr>
          <p:cNvCxnSpPr/>
          <p:nvPr/>
        </p:nvCxnSpPr>
        <p:spPr>
          <a:xfrm>
            <a:off x="5786203" y="149902"/>
            <a:ext cx="0" cy="63708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F05D1E-EA20-07B8-B196-75C3A6A9072E}"/>
              </a:ext>
            </a:extLst>
          </p:cNvPr>
          <p:cNvCxnSpPr/>
          <p:nvPr/>
        </p:nvCxnSpPr>
        <p:spPr>
          <a:xfrm>
            <a:off x="779489" y="3162925"/>
            <a:ext cx="106280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D59FCD9-AFEF-7CF9-0219-45B64D739796}"/>
              </a:ext>
            </a:extLst>
          </p:cNvPr>
          <p:cNvSpPr txBox="1"/>
          <p:nvPr/>
        </p:nvSpPr>
        <p:spPr>
          <a:xfrm>
            <a:off x="779489" y="374754"/>
            <a:ext cx="301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42A3AF-6BE6-77CE-FC49-59C3C19C5B9A}"/>
              </a:ext>
            </a:extLst>
          </p:cNvPr>
          <p:cNvSpPr txBox="1"/>
          <p:nvPr/>
        </p:nvSpPr>
        <p:spPr>
          <a:xfrm>
            <a:off x="7090348" y="374753"/>
            <a:ext cx="301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0F36DB-C03A-03C0-3146-CEAB9AC5D50F}"/>
              </a:ext>
            </a:extLst>
          </p:cNvPr>
          <p:cNvSpPr txBox="1"/>
          <p:nvPr/>
        </p:nvSpPr>
        <p:spPr>
          <a:xfrm>
            <a:off x="587115" y="3387298"/>
            <a:ext cx="301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HK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2787F5-01A6-F2C9-995D-10DF97E8BFA6}"/>
              </a:ext>
            </a:extLst>
          </p:cNvPr>
          <p:cNvSpPr txBox="1"/>
          <p:nvPr/>
        </p:nvSpPr>
        <p:spPr>
          <a:xfrm>
            <a:off x="6763063" y="3335311"/>
            <a:ext cx="301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698231-2749-D2D1-7A93-EE88B2052FB3}"/>
              </a:ext>
            </a:extLst>
          </p:cNvPr>
          <p:cNvSpPr txBox="1"/>
          <p:nvPr/>
        </p:nvSpPr>
        <p:spPr>
          <a:xfrm>
            <a:off x="1918743" y="374512"/>
            <a:ext cx="301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TAKIM ADI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354EB7-D7B9-FA9E-22C8-61B58CAE024F}"/>
              </a:ext>
            </a:extLst>
          </p:cNvPr>
          <p:cNvSpPr txBox="1"/>
          <p:nvPr/>
        </p:nvSpPr>
        <p:spPr>
          <a:xfrm>
            <a:off x="865684" y="1250085"/>
            <a:ext cx="432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1800" dirty="0"/>
              <a:t>Konuşmacının adı  (Konuşmacı Puanı 60-80)</a:t>
            </a:r>
          </a:p>
          <a:p>
            <a:pPr marL="342900" indent="-342900">
              <a:buAutoNum type="arabicPeriod"/>
            </a:pPr>
            <a:r>
              <a:rPr lang="tr-TR" sz="1800" dirty="0"/>
              <a:t>Konuşmacının adı (Konuşmacı Puanı 60-80)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C5C3A-A579-55AF-B845-5CE9F7EE21D7}"/>
              </a:ext>
            </a:extLst>
          </p:cNvPr>
          <p:cNvSpPr txBox="1"/>
          <p:nvPr/>
        </p:nvSpPr>
        <p:spPr>
          <a:xfrm>
            <a:off x="8394492" y="374512"/>
            <a:ext cx="301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TAKIM ADI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A62E6D3-CA7D-F5CB-7DEA-3A4B22117394}"/>
              </a:ext>
            </a:extLst>
          </p:cNvPr>
          <p:cNvSpPr txBox="1"/>
          <p:nvPr/>
        </p:nvSpPr>
        <p:spPr>
          <a:xfrm>
            <a:off x="1971209" y="3429000"/>
            <a:ext cx="301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TAKIM ADI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9E6DD8-D395-3D19-E0EB-E61575C7B4C8}"/>
              </a:ext>
            </a:extLst>
          </p:cNvPr>
          <p:cNvSpPr txBox="1"/>
          <p:nvPr/>
        </p:nvSpPr>
        <p:spPr>
          <a:xfrm>
            <a:off x="8394492" y="3387297"/>
            <a:ext cx="3013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TAKIM ADI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E9B317-2A8D-62A2-1E5F-CDC21658D7E9}"/>
              </a:ext>
            </a:extLst>
          </p:cNvPr>
          <p:cNvSpPr txBox="1"/>
          <p:nvPr/>
        </p:nvSpPr>
        <p:spPr>
          <a:xfrm>
            <a:off x="4173208" y="3541185"/>
            <a:ext cx="1622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Takımın maç sonundaki sıralaması (1-4)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2E0A39-A8A5-E8A9-B97E-8D7A542F0C0A}"/>
              </a:ext>
            </a:extLst>
          </p:cNvPr>
          <p:cNvSpPr txBox="1"/>
          <p:nvPr/>
        </p:nvSpPr>
        <p:spPr>
          <a:xfrm>
            <a:off x="779489" y="4535000"/>
            <a:ext cx="432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1800" dirty="0"/>
              <a:t>Konuşmacının adı  (Konuşmacı Puanı 60-80)</a:t>
            </a:r>
          </a:p>
          <a:p>
            <a:pPr marL="342900" indent="-342900">
              <a:buAutoNum type="arabicPeriod"/>
            </a:pPr>
            <a:r>
              <a:rPr lang="tr-TR" sz="1800" dirty="0"/>
              <a:t>Konuşmacının adı (Konuşmacı Puanı 60-80)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D5EC9-447F-1805-8717-B16366697295}"/>
              </a:ext>
            </a:extLst>
          </p:cNvPr>
          <p:cNvSpPr txBox="1"/>
          <p:nvPr/>
        </p:nvSpPr>
        <p:spPr>
          <a:xfrm>
            <a:off x="6378033" y="1174780"/>
            <a:ext cx="432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1800" dirty="0"/>
              <a:t>Konuşmacının adı  (Konuşmacı Puanı 60-80)</a:t>
            </a:r>
          </a:p>
          <a:p>
            <a:pPr marL="342900" indent="-342900">
              <a:buAutoNum type="arabicPeriod"/>
            </a:pPr>
            <a:r>
              <a:rPr lang="tr-TR" sz="1800" dirty="0"/>
              <a:t>Konuşmacının adı (Konuşmacı Puanı 60-80)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CD4604-82F3-0BBB-F991-11A21980F459}"/>
              </a:ext>
            </a:extLst>
          </p:cNvPr>
          <p:cNvSpPr txBox="1"/>
          <p:nvPr/>
        </p:nvSpPr>
        <p:spPr>
          <a:xfrm>
            <a:off x="6409569" y="4442991"/>
            <a:ext cx="432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1800" dirty="0"/>
              <a:t>Konuşmacının adı  (Konuşmacı Puanı 60-80)</a:t>
            </a:r>
          </a:p>
          <a:p>
            <a:pPr marL="342900" indent="-342900">
              <a:buAutoNum type="arabicPeriod"/>
            </a:pPr>
            <a:r>
              <a:rPr lang="tr-TR" sz="1800" dirty="0"/>
              <a:t>Konuşmacının adı (Konuşmacı Puanı 60-80)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F29031-B5C4-9E9A-4A4A-03E4524AC35E}"/>
              </a:ext>
            </a:extLst>
          </p:cNvPr>
          <p:cNvSpPr txBox="1"/>
          <p:nvPr/>
        </p:nvSpPr>
        <p:spPr>
          <a:xfrm>
            <a:off x="4239767" y="2299698"/>
            <a:ext cx="1622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Takımın maç sonundaki sıralaması (1-4)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DF5A2-A0A2-200F-AA3E-DB64FB60F17B}"/>
              </a:ext>
            </a:extLst>
          </p:cNvPr>
          <p:cNvSpPr txBox="1"/>
          <p:nvPr/>
        </p:nvSpPr>
        <p:spPr>
          <a:xfrm>
            <a:off x="5925741" y="2308439"/>
            <a:ext cx="1622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Takımın maç sonundaki sıralaması (1-4)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06AB88-73D1-29FA-A1AF-5E7836C1D076}"/>
              </a:ext>
            </a:extLst>
          </p:cNvPr>
          <p:cNvSpPr txBox="1"/>
          <p:nvPr/>
        </p:nvSpPr>
        <p:spPr>
          <a:xfrm>
            <a:off x="5845548" y="3542338"/>
            <a:ext cx="16220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Takımın maç sonundaki sıralaması (1-4)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F15B34-C89F-0628-954F-787B3D0A8ED3}"/>
              </a:ext>
            </a:extLst>
          </p:cNvPr>
          <p:cNvSpPr txBox="1"/>
          <p:nvPr/>
        </p:nvSpPr>
        <p:spPr>
          <a:xfrm>
            <a:off x="8274573" y="5735329"/>
            <a:ext cx="3342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u="sng" dirty="0"/>
              <a:t>!!!!!ÖNEMLİ: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Kaçıncı Tur maçı olduğu (</a:t>
            </a:r>
            <a:r>
              <a:rPr lang="tr-TR" dirty="0" err="1"/>
              <a:t>örn</a:t>
            </a:r>
            <a:r>
              <a:rPr lang="tr-TR" dirty="0"/>
              <a:t>: tur 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Salonun Numarası (</a:t>
            </a:r>
            <a:r>
              <a:rPr lang="tr-TR" dirty="0" err="1"/>
              <a:t>örn</a:t>
            </a:r>
            <a:r>
              <a:rPr lang="tr-TR" dirty="0"/>
              <a:t>: 11/C sınıfı)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Jürilerin Adı ve soyadı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21275001bae_0_6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g21275001bae_0_6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21275001bae_0_12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21275001bae_0_12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1275001bae_0_18"/>
          <p:cNvSpPr txBox="1">
            <a:spLocks noGrp="1"/>
          </p:cNvSpPr>
          <p:nvPr>
            <p:ph type="title"/>
          </p:nvPr>
        </p:nvSpPr>
        <p:spPr>
          <a:xfrm>
            <a:off x="838091" y="365126"/>
            <a:ext cx="105141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g21275001bae_0_18"/>
          <p:cNvSpPr txBox="1">
            <a:spLocks noGrp="1"/>
          </p:cNvSpPr>
          <p:nvPr>
            <p:ph type="body" idx="1"/>
          </p:nvPr>
        </p:nvSpPr>
        <p:spPr>
          <a:xfrm>
            <a:off x="838091" y="1825625"/>
            <a:ext cx="10514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"/>
          <p:cNvSpPr txBox="1"/>
          <p:nvPr/>
        </p:nvSpPr>
        <p:spPr>
          <a:xfrm>
            <a:off x="567742" y="332035"/>
            <a:ext cx="1076273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0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Konumlar ve Kanatlar</a:t>
            </a:r>
            <a:endParaRPr sz="50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337" name="Google Shape;337;p2"/>
          <p:cNvGrpSpPr/>
          <p:nvPr/>
        </p:nvGrpSpPr>
        <p:grpSpPr>
          <a:xfrm>
            <a:off x="3880628" y="1500174"/>
            <a:ext cx="4244251" cy="4391454"/>
            <a:chOff x="4152839" y="1680488"/>
            <a:chExt cx="3920234" cy="4055670"/>
          </a:xfrm>
        </p:grpSpPr>
        <p:sp>
          <p:nvSpPr>
            <p:cNvPr id="338" name="Google Shape;338;p2"/>
            <p:cNvSpPr/>
            <p:nvPr/>
          </p:nvSpPr>
          <p:spPr>
            <a:xfrm>
              <a:off x="4152839" y="1680488"/>
              <a:ext cx="1568193" cy="1351890"/>
            </a:xfrm>
            <a:prstGeom prst="hexagon">
              <a:avLst>
                <a:gd name="adj" fmla="val 29084"/>
                <a:gd name="vf" fmla="val 11547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462287" y="2406220"/>
              <a:ext cx="1568193" cy="1351890"/>
            </a:xfrm>
            <a:prstGeom prst="hexagon">
              <a:avLst>
                <a:gd name="adj" fmla="val 29084"/>
                <a:gd name="vf" fmla="val 115470"/>
              </a:avLst>
            </a:prstGeom>
            <a:solidFill>
              <a:srgbClr val="0539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504880" y="4384268"/>
              <a:ext cx="1568193" cy="1351890"/>
            </a:xfrm>
            <a:prstGeom prst="hexagon">
              <a:avLst>
                <a:gd name="adj" fmla="val 29084"/>
                <a:gd name="vf" fmla="val 11547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1" name="Google Shape;341;p2"/>
            <p:cNvGrpSpPr/>
            <p:nvPr/>
          </p:nvGrpSpPr>
          <p:grpSpPr>
            <a:xfrm>
              <a:off x="5753461" y="2603576"/>
              <a:ext cx="720448" cy="928929"/>
              <a:chOff x="5226050" y="2312988"/>
              <a:chExt cx="1733551" cy="2235200"/>
            </a:xfrm>
          </p:grpSpPr>
          <p:sp>
            <p:nvSpPr>
              <p:cNvPr id="342" name="Google Shape;342;p2"/>
              <p:cNvSpPr/>
              <p:nvPr/>
            </p:nvSpPr>
            <p:spPr>
              <a:xfrm>
                <a:off x="6072188" y="3017838"/>
                <a:ext cx="887413" cy="1530350"/>
              </a:xfrm>
              <a:custGeom>
                <a:avLst/>
                <a:gdLst/>
                <a:ahLst/>
                <a:cxnLst/>
                <a:rect l="l" t="t" r="r" b="b"/>
                <a:pathLst>
                  <a:path w="278" h="480" extrusionOk="0">
                    <a:moveTo>
                      <a:pt x="151" y="95"/>
                    </a:moveTo>
                    <a:cubicBezTo>
                      <a:pt x="153" y="95"/>
                      <a:pt x="155" y="95"/>
                      <a:pt x="157" y="95"/>
                    </a:cubicBezTo>
                    <a:cubicBezTo>
                      <a:pt x="191" y="95"/>
                      <a:pt x="224" y="95"/>
                      <a:pt x="258" y="95"/>
                    </a:cubicBezTo>
                    <a:cubicBezTo>
                      <a:pt x="261" y="95"/>
                      <a:pt x="263" y="96"/>
                      <a:pt x="264" y="99"/>
                    </a:cubicBezTo>
                    <a:cubicBezTo>
                      <a:pt x="268" y="109"/>
                      <a:pt x="273" y="120"/>
                      <a:pt x="277" y="130"/>
                    </a:cubicBezTo>
                    <a:cubicBezTo>
                      <a:pt x="278" y="134"/>
                      <a:pt x="278" y="139"/>
                      <a:pt x="277" y="143"/>
                    </a:cubicBezTo>
                    <a:cubicBezTo>
                      <a:pt x="277" y="146"/>
                      <a:pt x="273" y="149"/>
                      <a:pt x="271" y="150"/>
                    </a:cubicBezTo>
                    <a:cubicBezTo>
                      <a:pt x="259" y="154"/>
                      <a:pt x="247" y="156"/>
                      <a:pt x="235" y="155"/>
                    </a:cubicBezTo>
                    <a:cubicBezTo>
                      <a:pt x="230" y="154"/>
                      <a:pt x="229" y="156"/>
                      <a:pt x="229" y="160"/>
                    </a:cubicBezTo>
                    <a:cubicBezTo>
                      <a:pt x="230" y="170"/>
                      <a:pt x="230" y="181"/>
                      <a:pt x="229" y="192"/>
                    </a:cubicBezTo>
                    <a:cubicBezTo>
                      <a:pt x="229" y="195"/>
                      <a:pt x="228" y="198"/>
                      <a:pt x="226" y="200"/>
                    </a:cubicBezTo>
                    <a:cubicBezTo>
                      <a:pt x="223" y="203"/>
                      <a:pt x="219" y="207"/>
                      <a:pt x="215" y="210"/>
                    </a:cubicBezTo>
                    <a:cubicBezTo>
                      <a:pt x="212" y="213"/>
                      <a:pt x="212" y="214"/>
                      <a:pt x="215" y="217"/>
                    </a:cubicBezTo>
                    <a:cubicBezTo>
                      <a:pt x="219" y="221"/>
                      <a:pt x="224" y="225"/>
                      <a:pt x="227" y="230"/>
                    </a:cubicBezTo>
                    <a:cubicBezTo>
                      <a:pt x="229" y="231"/>
                      <a:pt x="229" y="234"/>
                      <a:pt x="229" y="235"/>
                    </a:cubicBezTo>
                    <a:cubicBezTo>
                      <a:pt x="226" y="245"/>
                      <a:pt x="223" y="254"/>
                      <a:pt x="220" y="264"/>
                    </a:cubicBezTo>
                    <a:cubicBezTo>
                      <a:pt x="219" y="266"/>
                      <a:pt x="219" y="268"/>
                      <a:pt x="220" y="269"/>
                    </a:cubicBezTo>
                    <a:cubicBezTo>
                      <a:pt x="225" y="280"/>
                      <a:pt x="229" y="291"/>
                      <a:pt x="231" y="303"/>
                    </a:cubicBezTo>
                    <a:cubicBezTo>
                      <a:pt x="233" y="318"/>
                      <a:pt x="227" y="332"/>
                      <a:pt x="209" y="335"/>
                    </a:cubicBezTo>
                    <a:cubicBezTo>
                      <a:pt x="189" y="338"/>
                      <a:pt x="169" y="338"/>
                      <a:pt x="149" y="337"/>
                    </a:cubicBezTo>
                    <a:cubicBezTo>
                      <a:pt x="136" y="336"/>
                      <a:pt x="122" y="333"/>
                      <a:pt x="108" y="331"/>
                    </a:cubicBezTo>
                    <a:cubicBezTo>
                      <a:pt x="105" y="331"/>
                      <a:pt x="103" y="331"/>
                      <a:pt x="103" y="335"/>
                    </a:cubicBezTo>
                    <a:cubicBezTo>
                      <a:pt x="101" y="349"/>
                      <a:pt x="98" y="363"/>
                      <a:pt x="96" y="377"/>
                    </a:cubicBezTo>
                    <a:cubicBezTo>
                      <a:pt x="93" y="391"/>
                      <a:pt x="91" y="405"/>
                      <a:pt x="88" y="420"/>
                    </a:cubicBezTo>
                    <a:cubicBezTo>
                      <a:pt x="85" y="438"/>
                      <a:pt x="82" y="456"/>
                      <a:pt x="79" y="474"/>
                    </a:cubicBezTo>
                    <a:cubicBezTo>
                      <a:pt x="78" y="476"/>
                      <a:pt x="78" y="477"/>
                      <a:pt x="77" y="480"/>
                    </a:cubicBezTo>
                    <a:cubicBezTo>
                      <a:pt x="70" y="476"/>
                      <a:pt x="62" y="473"/>
                      <a:pt x="55" y="469"/>
                    </a:cubicBezTo>
                    <a:cubicBezTo>
                      <a:pt x="38" y="461"/>
                      <a:pt x="21" y="453"/>
                      <a:pt x="4" y="445"/>
                    </a:cubicBezTo>
                    <a:cubicBezTo>
                      <a:pt x="0" y="443"/>
                      <a:pt x="0" y="441"/>
                      <a:pt x="0" y="438"/>
                    </a:cubicBezTo>
                    <a:cubicBezTo>
                      <a:pt x="0" y="392"/>
                      <a:pt x="0" y="347"/>
                      <a:pt x="0" y="301"/>
                    </a:cubicBezTo>
                    <a:cubicBezTo>
                      <a:pt x="0" y="289"/>
                      <a:pt x="0" y="277"/>
                      <a:pt x="0" y="265"/>
                    </a:cubicBezTo>
                    <a:cubicBezTo>
                      <a:pt x="6" y="266"/>
                      <a:pt x="11" y="268"/>
                      <a:pt x="16" y="270"/>
                    </a:cubicBezTo>
                    <a:cubicBezTo>
                      <a:pt x="39" y="278"/>
                      <a:pt x="64" y="273"/>
                      <a:pt x="79" y="255"/>
                    </a:cubicBezTo>
                    <a:cubicBezTo>
                      <a:pt x="98" y="233"/>
                      <a:pt x="93" y="204"/>
                      <a:pt x="72" y="188"/>
                    </a:cubicBezTo>
                    <a:cubicBezTo>
                      <a:pt x="54" y="174"/>
                      <a:pt x="35" y="173"/>
                      <a:pt x="14" y="180"/>
                    </a:cubicBezTo>
                    <a:cubicBezTo>
                      <a:pt x="10" y="182"/>
                      <a:pt x="5" y="183"/>
                      <a:pt x="1" y="185"/>
                    </a:cubicBezTo>
                    <a:cubicBezTo>
                      <a:pt x="1" y="155"/>
                      <a:pt x="1" y="125"/>
                      <a:pt x="1" y="95"/>
                    </a:cubicBezTo>
                    <a:cubicBezTo>
                      <a:pt x="36" y="95"/>
                      <a:pt x="72" y="95"/>
                      <a:pt x="108" y="95"/>
                    </a:cubicBezTo>
                    <a:cubicBezTo>
                      <a:pt x="107" y="90"/>
                      <a:pt x="105" y="85"/>
                      <a:pt x="104" y="80"/>
                    </a:cubicBezTo>
                    <a:cubicBezTo>
                      <a:pt x="101" y="70"/>
                      <a:pt x="97" y="59"/>
                      <a:pt x="95" y="49"/>
                    </a:cubicBezTo>
                    <a:cubicBezTo>
                      <a:pt x="90" y="28"/>
                      <a:pt x="106" y="0"/>
                      <a:pt x="134" y="4"/>
                    </a:cubicBezTo>
                    <a:cubicBezTo>
                      <a:pt x="148" y="5"/>
                      <a:pt x="159" y="16"/>
                      <a:pt x="164" y="33"/>
                    </a:cubicBezTo>
                    <a:cubicBezTo>
                      <a:pt x="166" y="42"/>
                      <a:pt x="164" y="51"/>
                      <a:pt x="161" y="60"/>
                    </a:cubicBezTo>
                    <a:cubicBezTo>
                      <a:pt x="158" y="71"/>
                      <a:pt x="155" y="81"/>
                      <a:pt x="151" y="92"/>
                    </a:cubicBezTo>
                    <a:cubicBezTo>
                      <a:pt x="151" y="92"/>
                      <a:pt x="151" y="93"/>
                      <a:pt x="151" y="9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5226050" y="2312988"/>
                <a:ext cx="804863" cy="1268413"/>
              </a:xfrm>
              <a:custGeom>
                <a:avLst/>
                <a:gdLst/>
                <a:ahLst/>
                <a:cxnLst/>
                <a:rect l="l" t="t" r="r" b="b"/>
                <a:pathLst>
                  <a:path w="252" h="398" extrusionOk="0">
                    <a:moveTo>
                      <a:pt x="251" y="132"/>
                    </a:moveTo>
                    <a:cubicBezTo>
                      <a:pt x="244" y="130"/>
                      <a:pt x="237" y="128"/>
                      <a:pt x="230" y="125"/>
                    </a:cubicBezTo>
                    <a:cubicBezTo>
                      <a:pt x="203" y="117"/>
                      <a:pt x="172" y="131"/>
                      <a:pt x="163" y="158"/>
                    </a:cubicBezTo>
                    <a:cubicBezTo>
                      <a:pt x="156" y="182"/>
                      <a:pt x="168" y="205"/>
                      <a:pt x="190" y="215"/>
                    </a:cubicBezTo>
                    <a:cubicBezTo>
                      <a:pt x="205" y="223"/>
                      <a:pt x="221" y="222"/>
                      <a:pt x="236" y="217"/>
                    </a:cubicBezTo>
                    <a:cubicBezTo>
                      <a:pt x="241" y="215"/>
                      <a:pt x="246" y="214"/>
                      <a:pt x="251" y="212"/>
                    </a:cubicBezTo>
                    <a:cubicBezTo>
                      <a:pt x="251" y="242"/>
                      <a:pt x="251" y="272"/>
                      <a:pt x="251" y="302"/>
                    </a:cubicBezTo>
                    <a:cubicBezTo>
                      <a:pt x="249" y="302"/>
                      <a:pt x="247" y="302"/>
                      <a:pt x="245" y="302"/>
                    </a:cubicBezTo>
                    <a:cubicBezTo>
                      <a:pt x="213" y="302"/>
                      <a:pt x="181" y="302"/>
                      <a:pt x="149" y="302"/>
                    </a:cubicBezTo>
                    <a:cubicBezTo>
                      <a:pt x="143" y="302"/>
                      <a:pt x="143" y="302"/>
                      <a:pt x="145" y="308"/>
                    </a:cubicBezTo>
                    <a:cubicBezTo>
                      <a:pt x="149" y="320"/>
                      <a:pt x="153" y="332"/>
                      <a:pt x="156" y="345"/>
                    </a:cubicBezTo>
                    <a:cubicBezTo>
                      <a:pt x="161" y="365"/>
                      <a:pt x="153" y="386"/>
                      <a:pt x="132" y="393"/>
                    </a:cubicBezTo>
                    <a:cubicBezTo>
                      <a:pt x="118" y="398"/>
                      <a:pt x="103" y="394"/>
                      <a:pt x="94" y="379"/>
                    </a:cubicBezTo>
                    <a:cubicBezTo>
                      <a:pt x="86" y="367"/>
                      <a:pt x="85" y="354"/>
                      <a:pt x="89" y="341"/>
                    </a:cubicBezTo>
                    <a:cubicBezTo>
                      <a:pt x="93" y="329"/>
                      <a:pt x="97" y="317"/>
                      <a:pt x="100" y="306"/>
                    </a:cubicBezTo>
                    <a:cubicBezTo>
                      <a:pt x="100" y="305"/>
                      <a:pt x="99" y="303"/>
                      <a:pt x="98" y="302"/>
                    </a:cubicBezTo>
                    <a:cubicBezTo>
                      <a:pt x="97" y="302"/>
                      <a:pt x="96" y="302"/>
                      <a:pt x="95" y="302"/>
                    </a:cubicBezTo>
                    <a:cubicBezTo>
                      <a:pt x="69" y="302"/>
                      <a:pt x="43" y="302"/>
                      <a:pt x="18" y="302"/>
                    </a:cubicBezTo>
                    <a:cubicBezTo>
                      <a:pt x="13" y="302"/>
                      <a:pt x="11" y="301"/>
                      <a:pt x="10" y="297"/>
                    </a:cubicBezTo>
                    <a:cubicBezTo>
                      <a:pt x="8" y="283"/>
                      <a:pt x="4" y="269"/>
                      <a:pt x="3" y="255"/>
                    </a:cubicBezTo>
                    <a:cubicBezTo>
                      <a:pt x="2" y="236"/>
                      <a:pt x="0" y="216"/>
                      <a:pt x="2" y="197"/>
                    </a:cubicBezTo>
                    <a:cubicBezTo>
                      <a:pt x="5" y="149"/>
                      <a:pt x="19" y="106"/>
                      <a:pt x="53" y="70"/>
                    </a:cubicBezTo>
                    <a:cubicBezTo>
                      <a:pt x="70" y="53"/>
                      <a:pt x="90" y="39"/>
                      <a:pt x="112" y="29"/>
                    </a:cubicBezTo>
                    <a:cubicBezTo>
                      <a:pt x="130" y="20"/>
                      <a:pt x="150" y="13"/>
                      <a:pt x="170" y="9"/>
                    </a:cubicBezTo>
                    <a:cubicBezTo>
                      <a:pt x="191" y="4"/>
                      <a:pt x="212" y="2"/>
                      <a:pt x="233" y="1"/>
                    </a:cubicBezTo>
                    <a:cubicBezTo>
                      <a:pt x="238" y="1"/>
                      <a:pt x="243" y="0"/>
                      <a:pt x="248" y="0"/>
                    </a:cubicBezTo>
                    <a:cubicBezTo>
                      <a:pt x="250" y="0"/>
                      <a:pt x="252" y="1"/>
                      <a:pt x="252" y="4"/>
                    </a:cubicBezTo>
                    <a:cubicBezTo>
                      <a:pt x="252" y="46"/>
                      <a:pt x="252" y="88"/>
                      <a:pt x="251" y="131"/>
                    </a:cubicBezTo>
                    <a:cubicBezTo>
                      <a:pt x="251" y="131"/>
                      <a:pt x="251" y="131"/>
                      <a:pt x="251" y="13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5778500" y="2316163"/>
                <a:ext cx="1104900" cy="96043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01" extrusionOk="0">
                    <a:moveTo>
                      <a:pt x="346" y="301"/>
                    </a:moveTo>
                    <a:cubicBezTo>
                      <a:pt x="318" y="301"/>
                      <a:pt x="290" y="301"/>
                      <a:pt x="261" y="301"/>
                    </a:cubicBezTo>
                    <a:cubicBezTo>
                      <a:pt x="263" y="294"/>
                      <a:pt x="265" y="288"/>
                      <a:pt x="267" y="282"/>
                    </a:cubicBezTo>
                    <a:cubicBezTo>
                      <a:pt x="274" y="261"/>
                      <a:pt x="269" y="237"/>
                      <a:pt x="253" y="223"/>
                    </a:cubicBezTo>
                    <a:cubicBezTo>
                      <a:pt x="229" y="200"/>
                      <a:pt x="195" y="208"/>
                      <a:pt x="179" y="236"/>
                    </a:cubicBezTo>
                    <a:cubicBezTo>
                      <a:pt x="170" y="254"/>
                      <a:pt x="171" y="272"/>
                      <a:pt x="178" y="290"/>
                    </a:cubicBezTo>
                    <a:cubicBezTo>
                      <a:pt x="179" y="291"/>
                      <a:pt x="179" y="292"/>
                      <a:pt x="179" y="293"/>
                    </a:cubicBezTo>
                    <a:cubicBezTo>
                      <a:pt x="180" y="295"/>
                      <a:pt x="181" y="298"/>
                      <a:pt x="181" y="301"/>
                    </a:cubicBezTo>
                    <a:cubicBezTo>
                      <a:pt x="152" y="301"/>
                      <a:pt x="122" y="301"/>
                      <a:pt x="92" y="301"/>
                    </a:cubicBezTo>
                    <a:cubicBezTo>
                      <a:pt x="92" y="265"/>
                      <a:pt x="92" y="229"/>
                      <a:pt x="92" y="192"/>
                    </a:cubicBezTo>
                    <a:cubicBezTo>
                      <a:pt x="84" y="195"/>
                      <a:pt x="78" y="197"/>
                      <a:pt x="71" y="199"/>
                    </a:cubicBezTo>
                    <a:cubicBezTo>
                      <a:pt x="59" y="203"/>
                      <a:pt x="48" y="208"/>
                      <a:pt x="35" y="206"/>
                    </a:cubicBezTo>
                    <a:cubicBezTo>
                      <a:pt x="18" y="203"/>
                      <a:pt x="4" y="192"/>
                      <a:pt x="1" y="173"/>
                    </a:cubicBezTo>
                    <a:cubicBezTo>
                      <a:pt x="0" y="160"/>
                      <a:pt x="10" y="145"/>
                      <a:pt x="22" y="140"/>
                    </a:cubicBezTo>
                    <a:cubicBezTo>
                      <a:pt x="34" y="135"/>
                      <a:pt x="45" y="135"/>
                      <a:pt x="57" y="139"/>
                    </a:cubicBezTo>
                    <a:cubicBezTo>
                      <a:pt x="67" y="142"/>
                      <a:pt x="76" y="145"/>
                      <a:pt x="86" y="148"/>
                    </a:cubicBezTo>
                    <a:cubicBezTo>
                      <a:pt x="88" y="148"/>
                      <a:pt x="90" y="149"/>
                      <a:pt x="92" y="149"/>
                    </a:cubicBezTo>
                    <a:cubicBezTo>
                      <a:pt x="92" y="99"/>
                      <a:pt x="92" y="50"/>
                      <a:pt x="92" y="0"/>
                    </a:cubicBezTo>
                    <a:cubicBezTo>
                      <a:pt x="97" y="0"/>
                      <a:pt x="101" y="0"/>
                      <a:pt x="105" y="1"/>
                    </a:cubicBezTo>
                    <a:cubicBezTo>
                      <a:pt x="133" y="3"/>
                      <a:pt x="160" y="8"/>
                      <a:pt x="186" y="19"/>
                    </a:cubicBezTo>
                    <a:cubicBezTo>
                      <a:pt x="225" y="35"/>
                      <a:pt x="256" y="61"/>
                      <a:pt x="278" y="97"/>
                    </a:cubicBezTo>
                    <a:cubicBezTo>
                      <a:pt x="292" y="120"/>
                      <a:pt x="302" y="146"/>
                      <a:pt x="307" y="172"/>
                    </a:cubicBezTo>
                    <a:cubicBezTo>
                      <a:pt x="311" y="190"/>
                      <a:pt x="313" y="209"/>
                      <a:pt x="314" y="227"/>
                    </a:cubicBezTo>
                    <a:cubicBezTo>
                      <a:pt x="315" y="240"/>
                      <a:pt x="319" y="252"/>
                      <a:pt x="325" y="263"/>
                    </a:cubicBezTo>
                    <a:cubicBezTo>
                      <a:pt x="332" y="275"/>
                      <a:pt x="339" y="288"/>
                      <a:pt x="346" y="3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5276850" y="3321051"/>
                <a:ext cx="1054100" cy="1087438"/>
              </a:xfrm>
              <a:custGeom>
                <a:avLst/>
                <a:gdLst/>
                <a:ahLst/>
                <a:cxnLst/>
                <a:rect l="l" t="t" r="r" b="b"/>
                <a:pathLst>
                  <a:path w="330" h="341" extrusionOk="0">
                    <a:moveTo>
                      <a:pt x="145" y="0"/>
                    </a:moveTo>
                    <a:cubicBezTo>
                      <a:pt x="176" y="0"/>
                      <a:pt x="205" y="0"/>
                      <a:pt x="235" y="0"/>
                    </a:cubicBezTo>
                    <a:cubicBezTo>
                      <a:pt x="235" y="36"/>
                      <a:pt x="235" y="71"/>
                      <a:pt x="235" y="108"/>
                    </a:cubicBezTo>
                    <a:cubicBezTo>
                      <a:pt x="242" y="106"/>
                      <a:pt x="248" y="104"/>
                      <a:pt x="255" y="102"/>
                    </a:cubicBezTo>
                    <a:cubicBezTo>
                      <a:pt x="263" y="100"/>
                      <a:pt x="272" y="97"/>
                      <a:pt x="281" y="95"/>
                    </a:cubicBezTo>
                    <a:cubicBezTo>
                      <a:pt x="298" y="92"/>
                      <a:pt x="316" y="101"/>
                      <a:pt x="323" y="116"/>
                    </a:cubicBezTo>
                    <a:cubicBezTo>
                      <a:pt x="330" y="132"/>
                      <a:pt x="324" y="150"/>
                      <a:pt x="309" y="159"/>
                    </a:cubicBezTo>
                    <a:cubicBezTo>
                      <a:pt x="297" y="166"/>
                      <a:pt x="285" y="167"/>
                      <a:pt x="272" y="163"/>
                    </a:cubicBezTo>
                    <a:cubicBezTo>
                      <a:pt x="260" y="159"/>
                      <a:pt x="248" y="155"/>
                      <a:pt x="236" y="151"/>
                    </a:cubicBezTo>
                    <a:cubicBezTo>
                      <a:pt x="236" y="215"/>
                      <a:pt x="236" y="278"/>
                      <a:pt x="236" y="341"/>
                    </a:cubicBezTo>
                    <a:cubicBezTo>
                      <a:pt x="230" y="339"/>
                      <a:pt x="224" y="336"/>
                      <a:pt x="219" y="334"/>
                    </a:cubicBezTo>
                    <a:cubicBezTo>
                      <a:pt x="197" y="323"/>
                      <a:pt x="176" y="313"/>
                      <a:pt x="154" y="303"/>
                    </a:cubicBezTo>
                    <a:cubicBezTo>
                      <a:pt x="133" y="293"/>
                      <a:pt x="112" y="282"/>
                      <a:pt x="91" y="272"/>
                    </a:cubicBezTo>
                    <a:cubicBezTo>
                      <a:pt x="82" y="268"/>
                      <a:pt x="73" y="264"/>
                      <a:pt x="64" y="260"/>
                    </a:cubicBezTo>
                    <a:cubicBezTo>
                      <a:pt x="61" y="258"/>
                      <a:pt x="60" y="257"/>
                      <a:pt x="60" y="253"/>
                    </a:cubicBezTo>
                    <a:cubicBezTo>
                      <a:pt x="61" y="220"/>
                      <a:pt x="62" y="187"/>
                      <a:pt x="63" y="153"/>
                    </a:cubicBezTo>
                    <a:cubicBezTo>
                      <a:pt x="63" y="142"/>
                      <a:pt x="62" y="130"/>
                      <a:pt x="62" y="119"/>
                    </a:cubicBezTo>
                    <a:cubicBezTo>
                      <a:pt x="61" y="115"/>
                      <a:pt x="60" y="111"/>
                      <a:pt x="58" y="109"/>
                    </a:cubicBezTo>
                    <a:cubicBezTo>
                      <a:pt x="40" y="86"/>
                      <a:pt x="25" y="61"/>
                      <a:pt x="13" y="35"/>
                    </a:cubicBezTo>
                    <a:cubicBezTo>
                      <a:pt x="9" y="24"/>
                      <a:pt x="4" y="12"/>
                      <a:pt x="0" y="0"/>
                    </a:cubicBezTo>
                    <a:cubicBezTo>
                      <a:pt x="22" y="0"/>
                      <a:pt x="44" y="0"/>
                      <a:pt x="67" y="0"/>
                    </a:cubicBezTo>
                    <a:cubicBezTo>
                      <a:pt x="65" y="6"/>
                      <a:pt x="64" y="11"/>
                      <a:pt x="62" y="16"/>
                    </a:cubicBezTo>
                    <a:cubicBezTo>
                      <a:pt x="54" y="36"/>
                      <a:pt x="55" y="55"/>
                      <a:pt x="69" y="73"/>
                    </a:cubicBezTo>
                    <a:cubicBezTo>
                      <a:pt x="89" y="101"/>
                      <a:pt x="130" y="98"/>
                      <a:pt x="147" y="68"/>
                    </a:cubicBezTo>
                    <a:cubicBezTo>
                      <a:pt x="156" y="52"/>
                      <a:pt x="157" y="35"/>
                      <a:pt x="151" y="17"/>
                    </a:cubicBezTo>
                    <a:cubicBezTo>
                      <a:pt x="149" y="12"/>
                      <a:pt x="147" y="6"/>
                      <a:pt x="1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6" name="Google Shape;346;p2"/>
            <p:cNvGrpSpPr/>
            <p:nvPr/>
          </p:nvGrpSpPr>
          <p:grpSpPr>
            <a:xfrm>
              <a:off x="5598296" y="3868670"/>
              <a:ext cx="979318" cy="1031195"/>
              <a:chOff x="5995988" y="2712903"/>
              <a:chExt cx="2457450" cy="2587625"/>
            </a:xfrm>
          </p:grpSpPr>
          <p:sp>
            <p:nvSpPr>
              <p:cNvPr id="347" name="Google Shape;347;p2"/>
              <p:cNvSpPr/>
              <p:nvPr/>
            </p:nvSpPr>
            <p:spPr>
              <a:xfrm>
                <a:off x="5995988" y="2712903"/>
                <a:ext cx="2457450" cy="2587625"/>
              </a:xfrm>
              <a:custGeom>
                <a:avLst/>
                <a:gdLst/>
                <a:ahLst/>
                <a:cxnLst/>
                <a:rect l="l" t="t" r="r" b="b"/>
                <a:pathLst>
                  <a:path w="771" h="812" extrusionOk="0">
                    <a:moveTo>
                      <a:pt x="707" y="219"/>
                    </a:moveTo>
                    <a:cubicBezTo>
                      <a:pt x="736" y="265"/>
                      <a:pt x="754" y="315"/>
                      <a:pt x="760" y="369"/>
                    </a:cubicBezTo>
                    <a:cubicBezTo>
                      <a:pt x="771" y="467"/>
                      <a:pt x="746" y="557"/>
                      <a:pt x="685" y="634"/>
                    </a:cubicBezTo>
                    <a:cubicBezTo>
                      <a:pt x="561" y="789"/>
                      <a:pt x="347" y="812"/>
                      <a:pt x="197" y="707"/>
                    </a:cubicBezTo>
                    <a:cubicBezTo>
                      <a:pt x="31" y="591"/>
                      <a:pt x="0" y="374"/>
                      <a:pt x="97" y="220"/>
                    </a:cubicBezTo>
                    <a:cubicBezTo>
                      <a:pt x="203" y="52"/>
                      <a:pt x="424" y="0"/>
                      <a:pt x="594" y="106"/>
                    </a:cubicBezTo>
                    <a:cubicBezTo>
                      <a:pt x="580" y="120"/>
                      <a:pt x="566" y="134"/>
                      <a:pt x="552" y="147"/>
                    </a:cubicBezTo>
                    <a:cubicBezTo>
                      <a:pt x="538" y="141"/>
                      <a:pt x="523" y="134"/>
                      <a:pt x="509" y="128"/>
                    </a:cubicBezTo>
                    <a:cubicBezTo>
                      <a:pt x="491" y="121"/>
                      <a:pt x="473" y="116"/>
                      <a:pt x="454" y="113"/>
                    </a:cubicBezTo>
                    <a:cubicBezTo>
                      <a:pt x="427" y="108"/>
                      <a:pt x="399" y="107"/>
                      <a:pt x="372" y="110"/>
                    </a:cubicBezTo>
                    <a:cubicBezTo>
                      <a:pt x="325" y="115"/>
                      <a:pt x="281" y="130"/>
                      <a:pt x="241" y="155"/>
                    </a:cubicBezTo>
                    <a:cubicBezTo>
                      <a:pt x="203" y="179"/>
                      <a:pt x="171" y="211"/>
                      <a:pt x="147" y="249"/>
                    </a:cubicBezTo>
                    <a:cubicBezTo>
                      <a:pt x="134" y="270"/>
                      <a:pt x="123" y="293"/>
                      <a:pt x="115" y="317"/>
                    </a:cubicBezTo>
                    <a:cubicBezTo>
                      <a:pt x="110" y="333"/>
                      <a:pt x="106" y="350"/>
                      <a:pt x="103" y="366"/>
                    </a:cubicBezTo>
                    <a:cubicBezTo>
                      <a:pt x="99" y="394"/>
                      <a:pt x="99" y="422"/>
                      <a:pt x="102" y="450"/>
                    </a:cubicBezTo>
                    <a:cubicBezTo>
                      <a:pt x="105" y="477"/>
                      <a:pt x="113" y="503"/>
                      <a:pt x="124" y="528"/>
                    </a:cubicBezTo>
                    <a:cubicBezTo>
                      <a:pt x="143" y="574"/>
                      <a:pt x="171" y="612"/>
                      <a:pt x="209" y="643"/>
                    </a:cubicBezTo>
                    <a:cubicBezTo>
                      <a:pt x="235" y="665"/>
                      <a:pt x="263" y="682"/>
                      <a:pt x="295" y="694"/>
                    </a:cubicBezTo>
                    <a:cubicBezTo>
                      <a:pt x="315" y="701"/>
                      <a:pt x="336" y="707"/>
                      <a:pt x="357" y="710"/>
                    </a:cubicBezTo>
                    <a:cubicBezTo>
                      <a:pt x="384" y="714"/>
                      <a:pt x="412" y="715"/>
                      <a:pt x="439" y="711"/>
                    </a:cubicBezTo>
                    <a:cubicBezTo>
                      <a:pt x="464" y="708"/>
                      <a:pt x="488" y="702"/>
                      <a:pt x="512" y="693"/>
                    </a:cubicBezTo>
                    <a:cubicBezTo>
                      <a:pt x="538" y="683"/>
                      <a:pt x="563" y="669"/>
                      <a:pt x="585" y="652"/>
                    </a:cubicBezTo>
                    <a:cubicBezTo>
                      <a:pt x="607" y="635"/>
                      <a:pt x="627" y="615"/>
                      <a:pt x="644" y="592"/>
                    </a:cubicBezTo>
                    <a:cubicBezTo>
                      <a:pt x="657" y="575"/>
                      <a:pt x="668" y="556"/>
                      <a:pt x="677" y="536"/>
                    </a:cubicBezTo>
                    <a:cubicBezTo>
                      <a:pt x="686" y="519"/>
                      <a:pt x="692" y="501"/>
                      <a:pt x="696" y="482"/>
                    </a:cubicBezTo>
                    <a:cubicBezTo>
                      <a:pt x="700" y="465"/>
                      <a:pt x="703" y="449"/>
                      <a:pt x="704" y="432"/>
                    </a:cubicBezTo>
                    <a:cubicBezTo>
                      <a:pt x="704" y="413"/>
                      <a:pt x="704" y="393"/>
                      <a:pt x="702" y="374"/>
                    </a:cubicBezTo>
                    <a:cubicBezTo>
                      <a:pt x="701" y="361"/>
                      <a:pt x="698" y="347"/>
                      <a:pt x="695" y="334"/>
                    </a:cubicBezTo>
                    <a:cubicBezTo>
                      <a:pt x="689" y="310"/>
                      <a:pt x="679" y="286"/>
                      <a:pt x="666" y="264"/>
                    </a:cubicBezTo>
                    <a:cubicBezTo>
                      <a:pt x="665" y="262"/>
                      <a:pt x="665" y="260"/>
                      <a:pt x="667" y="258"/>
                    </a:cubicBezTo>
                    <a:cubicBezTo>
                      <a:pt x="680" y="246"/>
                      <a:pt x="691" y="234"/>
                      <a:pt x="703" y="222"/>
                    </a:cubicBezTo>
                    <a:cubicBezTo>
                      <a:pt x="704" y="221"/>
                      <a:pt x="705" y="220"/>
                      <a:pt x="707" y="21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6515101" y="3270116"/>
                <a:ext cx="1450975" cy="1435100"/>
              </a:xfrm>
              <a:custGeom>
                <a:avLst/>
                <a:gdLst/>
                <a:ahLst/>
                <a:cxnLst/>
                <a:rect l="l" t="t" r="r" b="b"/>
                <a:pathLst>
                  <a:path w="455" h="450" extrusionOk="0">
                    <a:moveTo>
                      <a:pt x="350" y="54"/>
                    </a:moveTo>
                    <a:cubicBezTo>
                      <a:pt x="337" y="67"/>
                      <a:pt x="324" y="80"/>
                      <a:pt x="311" y="93"/>
                    </a:cubicBezTo>
                    <a:cubicBezTo>
                      <a:pt x="310" y="94"/>
                      <a:pt x="307" y="95"/>
                      <a:pt x="305" y="94"/>
                    </a:cubicBezTo>
                    <a:cubicBezTo>
                      <a:pt x="292" y="87"/>
                      <a:pt x="277" y="83"/>
                      <a:pt x="262" y="81"/>
                    </a:cubicBezTo>
                    <a:cubicBezTo>
                      <a:pt x="244" y="79"/>
                      <a:pt x="227" y="79"/>
                      <a:pt x="210" y="82"/>
                    </a:cubicBezTo>
                    <a:cubicBezTo>
                      <a:pt x="187" y="87"/>
                      <a:pt x="166" y="96"/>
                      <a:pt x="148" y="109"/>
                    </a:cubicBezTo>
                    <a:cubicBezTo>
                      <a:pt x="129" y="123"/>
                      <a:pt x="114" y="140"/>
                      <a:pt x="103" y="160"/>
                    </a:cubicBezTo>
                    <a:cubicBezTo>
                      <a:pt x="93" y="178"/>
                      <a:pt x="87" y="196"/>
                      <a:pt x="84" y="216"/>
                    </a:cubicBezTo>
                    <a:cubicBezTo>
                      <a:pt x="81" y="239"/>
                      <a:pt x="83" y="261"/>
                      <a:pt x="90" y="283"/>
                    </a:cubicBezTo>
                    <a:cubicBezTo>
                      <a:pt x="101" y="319"/>
                      <a:pt x="123" y="347"/>
                      <a:pt x="154" y="367"/>
                    </a:cubicBezTo>
                    <a:cubicBezTo>
                      <a:pt x="176" y="381"/>
                      <a:pt x="199" y="389"/>
                      <a:pt x="225" y="392"/>
                    </a:cubicBezTo>
                    <a:cubicBezTo>
                      <a:pt x="252" y="394"/>
                      <a:pt x="277" y="390"/>
                      <a:pt x="302" y="379"/>
                    </a:cubicBezTo>
                    <a:cubicBezTo>
                      <a:pt x="327" y="368"/>
                      <a:pt x="348" y="352"/>
                      <a:pt x="364" y="330"/>
                    </a:cubicBezTo>
                    <a:cubicBezTo>
                      <a:pt x="377" y="313"/>
                      <a:pt x="386" y="294"/>
                      <a:pt x="391" y="273"/>
                    </a:cubicBezTo>
                    <a:cubicBezTo>
                      <a:pt x="395" y="256"/>
                      <a:pt x="397" y="240"/>
                      <a:pt x="395" y="223"/>
                    </a:cubicBezTo>
                    <a:cubicBezTo>
                      <a:pt x="394" y="204"/>
                      <a:pt x="389" y="185"/>
                      <a:pt x="380" y="167"/>
                    </a:cubicBezTo>
                    <a:cubicBezTo>
                      <a:pt x="394" y="153"/>
                      <a:pt x="408" y="139"/>
                      <a:pt x="422" y="125"/>
                    </a:cubicBezTo>
                    <a:cubicBezTo>
                      <a:pt x="444" y="161"/>
                      <a:pt x="455" y="200"/>
                      <a:pt x="453" y="242"/>
                    </a:cubicBezTo>
                    <a:cubicBezTo>
                      <a:pt x="452" y="283"/>
                      <a:pt x="441" y="320"/>
                      <a:pt x="418" y="354"/>
                    </a:cubicBezTo>
                    <a:cubicBezTo>
                      <a:pt x="374" y="418"/>
                      <a:pt x="312" y="450"/>
                      <a:pt x="235" y="450"/>
                    </a:cubicBezTo>
                    <a:cubicBezTo>
                      <a:pt x="176" y="450"/>
                      <a:pt x="125" y="427"/>
                      <a:pt x="85" y="385"/>
                    </a:cubicBezTo>
                    <a:cubicBezTo>
                      <a:pt x="0" y="295"/>
                      <a:pt x="6" y="160"/>
                      <a:pt x="95" y="78"/>
                    </a:cubicBezTo>
                    <a:cubicBezTo>
                      <a:pt x="179" y="0"/>
                      <a:pt x="293" y="14"/>
                      <a:pt x="350" y="5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7040563" y="2874828"/>
                <a:ext cx="1381125" cy="1384300"/>
              </a:xfrm>
              <a:custGeom>
                <a:avLst/>
                <a:gdLst/>
                <a:ahLst/>
                <a:cxnLst/>
                <a:rect l="l" t="t" r="r" b="b"/>
                <a:pathLst>
                  <a:path w="433" h="434" extrusionOk="0">
                    <a:moveTo>
                      <a:pt x="363" y="0"/>
                    </a:moveTo>
                    <a:cubicBezTo>
                      <a:pt x="363" y="24"/>
                      <a:pt x="363" y="47"/>
                      <a:pt x="363" y="71"/>
                    </a:cubicBezTo>
                    <a:cubicBezTo>
                      <a:pt x="386" y="71"/>
                      <a:pt x="409" y="71"/>
                      <a:pt x="432" y="71"/>
                    </a:cubicBezTo>
                    <a:cubicBezTo>
                      <a:pt x="432" y="72"/>
                      <a:pt x="432" y="73"/>
                      <a:pt x="433" y="73"/>
                    </a:cubicBezTo>
                    <a:cubicBezTo>
                      <a:pt x="424" y="81"/>
                      <a:pt x="416" y="90"/>
                      <a:pt x="408" y="98"/>
                    </a:cubicBezTo>
                    <a:cubicBezTo>
                      <a:pt x="373" y="133"/>
                      <a:pt x="338" y="168"/>
                      <a:pt x="303" y="203"/>
                    </a:cubicBezTo>
                    <a:cubicBezTo>
                      <a:pt x="300" y="206"/>
                      <a:pt x="297" y="208"/>
                      <a:pt x="292" y="207"/>
                    </a:cubicBezTo>
                    <a:cubicBezTo>
                      <a:pt x="282" y="207"/>
                      <a:pt x="272" y="207"/>
                      <a:pt x="262" y="208"/>
                    </a:cubicBezTo>
                    <a:cubicBezTo>
                      <a:pt x="260" y="208"/>
                      <a:pt x="256" y="209"/>
                      <a:pt x="255" y="210"/>
                    </a:cubicBezTo>
                    <a:cubicBezTo>
                      <a:pt x="228" y="237"/>
                      <a:pt x="202" y="263"/>
                      <a:pt x="176" y="289"/>
                    </a:cubicBezTo>
                    <a:cubicBezTo>
                      <a:pt x="164" y="301"/>
                      <a:pt x="152" y="313"/>
                      <a:pt x="141" y="325"/>
                    </a:cubicBezTo>
                    <a:cubicBezTo>
                      <a:pt x="140" y="326"/>
                      <a:pt x="139" y="328"/>
                      <a:pt x="140" y="330"/>
                    </a:cubicBezTo>
                    <a:cubicBezTo>
                      <a:pt x="143" y="338"/>
                      <a:pt x="145" y="346"/>
                      <a:pt x="146" y="354"/>
                    </a:cubicBezTo>
                    <a:cubicBezTo>
                      <a:pt x="148" y="379"/>
                      <a:pt x="139" y="399"/>
                      <a:pt x="121" y="415"/>
                    </a:cubicBezTo>
                    <a:cubicBezTo>
                      <a:pt x="105" y="428"/>
                      <a:pt x="87" y="434"/>
                      <a:pt x="67" y="432"/>
                    </a:cubicBezTo>
                    <a:cubicBezTo>
                      <a:pt x="43" y="429"/>
                      <a:pt x="25" y="417"/>
                      <a:pt x="12" y="397"/>
                    </a:cubicBezTo>
                    <a:cubicBezTo>
                      <a:pt x="2" y="380"/>
                      <a:pt x="0" y="361"/>
                      <a:pt x="4" y="342"/>
                    </a:cubicBezTo>
                    <a:cubicBezTo>
                      <a:pt x="10" y="320"/>
                      <a:pt x="24" y="303"/>
                      <a:pt x="46" y="294"/>
                    </a:cubicBezTo>
                    <a:cubicBezTo>
                      <a:pt x="66" y="285"/>
                      <a:pt x="86" y="286"/>
                      <a:pt x="105" y="295"/>
                    </a:cubicBezTo>
                    <a:cubicBezTo>
                      <a:pt x="107" y="295"/>
                      <a:pt x="109" y="294"/>
                      <a:pt x="110" y="293"/>
                    </a:cubicBezTo>
                    <a:cubicBezTo>
                      <a:pt x="137" y="267"/>
                      <a:pt x="164" y="240"/>
                      <a:pt x="191" y="213"/>
                    </a:cubicBezTo>
                    <a:cubicBezTo>
                      <a:pt x="202" y="202"/>
                      <a:pt x="212" y="191"/>
                      <a:pt x="223" y="181"/>
                    </a:cubicBezTo>
                    <a:cubicBezTo>
                      <a:pt x="226" y="178"/>
                      <a:pt x="227" y="175"/>
                      <a:pt x="227" y="171"/>
                    </a:cubicBezTo>
                    <a:cubicBezTo>
                      <a:pt x="227" y="162"/>
                      <a:pt x="227" y="152"/>
                      <a:pt x="227" y="143"/>
                    </a:cubicBezTo>
                    <a:cubicBezTo>
                      <a:pt x="226" y="138"/>
                      <a:pt x="228" y="135"/>
                      <a:pt x="231" y="131"/>
                    </a:cubicBezTo>
                    <a:cubicBezTo>
                      <a:pt x="274" y="88"/>
                      <a:pt x="317" y="45"/>
                      <a:pt x="360" y="3"/>
                    </a:cubicBezTo>
                    <a:cubicBezTo>
                      <a:pt x="361" y="2"/>
                      <a:pt x="362" y="1"/>
                      <a:pt x="3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0" name="Google Shape;350;p2"/>
          <p:cNvSpPr/>
          <p:nvPr/>
        </p:nvSpPr>
        <p:spPr>
          <a:xfrm>
            <a:off x="839632" y="1538290"/>
            <a:ext cx="112038" cy="13906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2"/>
          <p:cNvSpPr txBox="1"/>
          <p:nvPr/>
        </p:nvSpPr>
        <p:spPr>
          <a:xfrm>
            <a:off x="4023504" y="1714488"/>
            <a:ext cx="13573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Hükümet Açılış (HA)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2"/>
          <p:cNvSpPr txBox="1"/>
          <p:nvPr/>
        </p:nvSpPr>
        <p:spPr>
          <a:xfrm>
            <a:off x="6452396" y="2500306"/>
            <a:ext cx="157163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Muhalefet Açılış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(MA)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"/>
          <p:cNvSpPr txBox="1"/>
          <p:nvPr/>
        </p:nvSpPr>
        <p:spPr>
          <a:xfrm>
            <a:off x="6452396" y="4643446"/>
            <a:ext cx="164307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Muhalefet Kapanış (MK)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2"/>
          <p:cNvSpPr/>
          <p:nvPr/>
        </p:nvSpPr>
        <p:spPr>
          <a:xfrm>
            <a:off x="880232" y="4572008"/>
            <a:ext cx="112038" cy="139064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"/>
          <p:cNvSpPr/>
          <p:nvPr/>
        </p:nvSpPr>
        <p:spPr>
          <a:xfrm>
            <a:off x="8666974" y="1428736"/>
            <a:ext cx="112038" cy="1390644"/>
          </a:xfrm>
          <a:prstGeom prst="rect">
            <a:avLst/>
          </a:prstGeom>
          <a:solidFill>
            <a:srgbClr val="0539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"/>
          <p:cNvSpPr/>
          <p:nvPr/>
        </p:nvSpPr>
        <p:spPr>
          <a:xfrm>
            <a:off x="8722993" y="4572008"/>
            <a:ext cx="127457" cy="16828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"/>
          <p:cNvSpPr txBox="1"/>
          <p:nvPr/>
        </p:nvSpPr>
        <p:spPr>
          <a:xfrm>
            <a:off x="1094546" y="1500174"/>
            <a:ext cx="285752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Bir münazara salonunda verilen tezi savunan Hükümet ve bu teze karşı çıkan Muhalefet kanatları bulunur.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"/>
          <p:cNvSpPr txBox="1"/>
          <p:nvPr/>
        </p:nvSpPr>
        <p:spPr>
          <a:xfrm>
            <a:off x="1094546" y="4786322"/>
            <a:ext cx="25717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bir kanat kendi içerisinde iki takıma ayrılır.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"/>
          <p:cNvSpPr txBox="1"/>
          <p:nvPr/>
        </p:nvSpPr>
        <p:spPr>
          <a:xfrm>
            <a:off x="8881288" y="1428736"/>
            <a:ext cx="2714644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Takımların maç içerisindeki kanatları ve konumları münazara konusu açıklanmadan önce kurayla belirlenir.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"/>
          <p:cNvSpPr txBox="1"/>
          <p:nvPr/>
        </p:nvSpPr>
        <p:spPr>
          <a:xfrm>
            <a:off x="9024164" y="4500570"/>
            <a:ext cx="28575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Yaşamınızda hangi fikir tabanlarına, ideolojilere yakın olduğunuz dikkate alınmaz ve sizden kanadı olduğunuz konuyu savunmanız beklenir.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1" name="Google Shape;361;p2" descr="100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5646" y="214663"/>
            <a:ext cx="2008751" cy="865841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2"/>
          <p:cNvSpPr/>
          <p:nvPr/>
        </p:nvSpPr>
        <p:spPr>
          <a:xfrm>
            <a:off x="3737752" y="3714752"/>
            <a:ext cx="1697808" cy="1463818"/>
          </a:xfrm>
          <a:prstGeom prst="hexagon">
            <a:avLst>
              <a:gd name="adj" fmla="val 29084"/>
              <a:gd name="vf" fmla="val 115470"/>
            </a:avLst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B977D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2"/>
          <p:cNvSpPr txBox="1"/>
          <p:nvPr/>
        </p:nvSpPr>
        <p:spPr>
          <a:xfrm>
            <a:off x="3880628" y="3929066"/>
            <a:ext cx="142876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Hükümet Kapanış (HK)</a:t>
            </a: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"/>
          <p:cNvSpPr/>
          <p:nvPr/>
        </p:nvSpPr>
        <p:spPr>
          <a:xfrm>
            <a:off x="5015086" y="312705"/>
            <a:ext cx="1299122" cy="1010349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Kürsü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"/>
          <p:cNvSpPr/>
          <p:nvPr/>
        </p:nvSpPr>
        <p:spPr>
          <a:xfrm>
            <a:off x="2350790" y="1271860"/>
            <a:ext cx="1162594" cy="1789611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Hükümet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Açılış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"/>
          <p:cNvSpPr/>
          <p:nvPr/>
        </p:nvSpPr>
        <p:spPr>
          <a:xfrm>
            <a:off x="2350790" y="3220807"/>
            <a:ext cx="1162594" cy="1789611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Hükümet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Kapanış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3"/>
          <p:cNvSpPr/>
          <p:nvPr/>
        </p:nvSpPr>
        <p:spPr>
          <a:xfrm>
            <a:off x="8227423" y="1352465"/>
            <a:ext cx="1162594" cy="1789611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Muhalefet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Açılış</a:t>
            </a:r>
            <a:endParaRPr/>
          </a:p>
        </p:txBody>
      </p:sp>
      <p:sp>
        <p:nvSpPr>
          <p:cNvPr id="372" name="Google Shape;372;p3"/>
          <p:cNvSpPr/>
          <p:nvPr/>
        </p:nvSpPr>
        <p:spPr>
          <a:xfrm>
            <a:off x="8227423" y="3142076"/>
            <a:ext cx="1162594" cy="1789611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Muhalefet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Kapanış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3"/>
          <p:cNvSpPr/>
          <p:nvPr/>
        </p:nvSpPr>
        <p:spPr>
          <a:xfrm>
            <a:off x="9589225" y="1538176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"/>
          <p:cNvSpPr/>
          <p:nvPr/>
        </p:nvSpPr>
        <p:spPr>
          <a:xfrm>
            <a:off x="9603860" y="2278349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"/>
          <p:cNvSpPr/>
          <p:nvPr/>
        </p:nvSpPr>
        <p:spPr>
          <a:xfrm>
            <a:off x="9600115" y="3401923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MK1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"/>
          <p:cNvSpPr/>
          <p:nvPr/>
        </p:nvSpPr>
        <p:spPr>
          <a:xfrm>
            <a:off x="9614750" y="4142096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MK2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"/>
          <p:cNvSpPr/>
          <p:nvPr/>
        </p:nvSpPr>
        <p:spPr>
          <a:xfrm>
            <a:off x="1511543" y="1538176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"/>
          <p:cNvSpPr/>
          <p:nvPr/>
        </p:nvSpPr>
        <p:spPr>
          <a:xfrm>
            <a:off x="1515289" y="2278349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"/>
          <p:cNvSpPr/>
          <p:nvPr/>
        </p:nvSpPr>
        <p:spPr>
          <a:xfrm>
            <a:off x="1511544" y="3401923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HK1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"/>
          <p:cNvSpPr/>
          <p:nvPr/>
        </p:nvSpPr>
        <p:spPr>
          <a:xfrm>
            <a:off x="1526179" y="4142096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HK2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"/>
          <p:cNvSpPr/>
          <p:nvPr/>
        </p:nvSpPr>
        <p:spPr>
          <a:xfrm>
            <a:off x="4511030" y="5057097"/>
            <a:ext cx="2573383" cy="627018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3240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Jüri Paneli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"/>
          <p:cNvSpPr/>
          <p:nvPr/>
        </p:nvSpPr>
        <p:spPr>
          <a:xfrm>
            <a:off x="6529824" y="5684116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"/>
          <p:cNvSpPr/>
          <p:nvPr/>
        </p:nvSpPr>
        <p:spPr>
          <a:xfrm>
            <a:off x="5573483" y="5684115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3"/>
          <p:cNvSpPr/>
          <p:nvPr/>
        </p:nvSpPr>
        <p:spPr>
          <a:xfrm>
            <a:off x="4617142" y="5684115"/>
            <a:ext cx="607423" cy="600893"/>
          </a:xfrm>
          <a:prstGeom prst="rect">
            <a:avLst/>
          </a:prstGeom>
          <a:solidFill>
            <a:srgbClr val="FF6600"/>
          </a:solidFill>
          <a:ln w="25400" cap="flat" cmpd="sng">
            <a:solidFill>
              <a:srgbClr val="A1A1A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3"/>
          <p:cNvSpPr txBox="1"/>
          <p:nvPr/>
        </p:nvSpPr>
        <p:spPr>
          <a:xfrm>
            <a:off x="9174480" y="5681446"/>
            <a:ext cx="3200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Münazara Salonu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3"/>
          <p:cNvSpPr txBox="1"/>
          <p:nvPr/>
        </p:nvSpPr>
        <p:spPr>
          <a:xfrm>
            <a:off x="2378628" y="388646"/>
            <a:ext cx="11340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Hükümet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Kanadı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3"/>
          <p:cNvSpPr/>
          <p:nvPr/>
        </p:nvSpPr>
        <p:spPr>
          <a:xfrm>
            <a:off x="8227422" y="388646"/>
            <a:ext cx="125215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Muhalefet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Kanadı</a:t>
            </a:r>
            <a:endParaRPr/>
          </a:p>
        </p:txBody>
      </p:sp>
      <p:cxnSp>
        <p:nvCxnSpPr>
          <p:cNvPr id="388" name="Google Shape;388;p3"/>
          <p:cNvCxnSpPr/>
          <p:nvPr/>
        </p:nvCxnSpPr>
        <p:spPr>
          <a:xfrm rot="10800000" flipH="1">
            <a:off x="3905794" y="1828802"/>
            <a:ext cx="4017676" cy="9821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89" name="Google Shape;389;p3"/>
          <p:cNvCxnSpPr/>
          <p:nvPr/>
        </p:nvCxnSpPr>
        <p:spPr>
          <a:xfrm flipH="1">
            <a:off x="3875555" y="1831589"/>
            <a:ext cx="4003281" cy="634496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0" name="Google Shape;390;p3"/>
          <p:cNvCxnSpPr/>
          <p:nvPr/>
        </p:nvCxnSpPr>
        <p:spPr>
          <a:xfrm rot="10800000" flipH="1">
            <a:off x="3905794" y="2466085"/>
            <a:ext cx="4017676" cy="870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1" name="Google Shape;391;p3"/>
          <p:cNvCxnSpPr/>
          <p:nvPr/>
        </p:nvCxnSpPr>
        <p:spPr>
          <a:xfrm>
            <a:off x="3905794" y="3724141"/>
            <a:ext cx="4017676" cy="0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2" name="Google Shape;392;p3"/>
          <p:cNvCxnSpPr/>
          <p:nvPr/>
        </p:nvCxnSpPr>
        <p:spPr>
          <a:xfrm flipH="1">
            <a:off x="3875555" y="3726930"/>
            <a:ext cx="4003281" cy="634496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3" name="Google Shape;393;p3"/>
          <p:cNvCxnSpPr/>
          <p:nvPr/>
        </p:nvCxnSpPr>
        <p:spPr>
          <a:xfrm rot="10800000" flipH="1">
            <a:off x="3905794" y="4361426"/>
            <a:ext cx="4017676" cy="8709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394" name="Google Shape;394;p3"/>
          <p:cNvCxnSpPr/>
          <p:nvPr/>
        </p:nvCxnSpPr>
        <p:spPr>
          <a:xfrm flipH="1">
            <a:off x="3905794" y="2486408"/>
            <a:ext cx="4027234" cy="1206476"/>
          </a:xfrm>
          <a:prstGeom prst="straightConnector1">
            <a:avLst/>
          </a:prstGeom>
          <a:noFill/>
          <a:ln w="127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95" name="Google Shape;395;p3"/>
          <p:cNvSpPr txBox="1"/>
          <p:nvPr/>
        </p:nvSpPr>
        <p:spPr>
          <a:xfrm rot="5400000">
            <a:off x="9796594" y="5073915"/>
            <a:ext cx="27606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Kuşbakışı Görüntü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3" descr="100-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5646" y="214663"/>
            <a:ext cx="2008751" cy="865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"/>
          <p:cNvSpPr txBox="1"/>
          <p:nvPr/>
        </p:nvSpPr>
        <p:spPr>
          <a:xfrm>
            <a:off x="1202592" y="235148"/>
            <a:ext cx="967244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verlock"/>
              <a:buNone/>
            </a:pPr>
            <a:r>
              <a:rPr lang="tr-TR" sz="50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Hükümet Açılış 1.Konuşmacısı</a:t>
            </a:r>
            <a:endParaRPr sz="50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402" name="Google Shape;402;p4"/>
          <p:cNvGrpSpPr/>
          <p:nvPr/>
        </p:nvGrpSpPr>
        <p:grpSpPr>
          <a:xfrm>
            <a:off x="3809190" y="1785926"/>
            <a:ext cx="4394903" cy="4042877"/>
            <a:chOff x="4308263" y="1974495"/>
            <a:chExt cx="3389212" cy="3117334"/>
          </a:xfrm>
        </p:grpSpPr>
        <p:sp>
          <p:nvSpPr>
            <p:cNvPr id="403" name="Google Shape;403;p4"/>
            <p:cNvSpPr/>
            <p:nvPr/>
          </p:nvSpPr>
          <p:spPr>
            <a:xfrm>
              <a:off x="7118053" y="2551466"/>
              <a:ext cx="388339" cy="968170"/>
            </a:xfrm>
            <a:prstGeom prst="rect">
              <a:avLst/>
            </a:prstGeom>
            <a:solidFill>
              <a:srgbClr val="C98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4" name="Google Shape;404;p4"/>
            <p:cNvGrpSpPr/>
            <p:nvPr/>
          </p:nvGrpSpPr>
          <p:grpSpPr>
            <a:xfrm rot="10800000">
              <a:off x="5800724" y="3140820"/>
              <a:ext cx="1896751" cy="1756651"/>
              <a:chOff x="6784763" y="2169881"/>
              <a:chExt cx="1896751" cy="1756651"/>
            </a:xfrm>
          </p:grpSpPr>
          <p:sp>
            <p:nvSpPr>
              <p:cNvPr id="405" name="Google Shape;405;p4"/>
              <p:cNvSpPr/>
              <p:nvPr/>
            </p:nvSpPr>
            <p:spPr>
              <a:xfrm rot="-5400000">
                <a:off x="7825867" y="1702573"/>
                <a:ext cx="388339" cy="1322954"/>
              </a:xfrm>
              <a:prstGeom prst="rect">
                <a:avLst/>
              </a:prstGeom>
              <a:solidFill>
                <a:srgbClr val="3183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7" name="Google Shape;407;p4"/>
            <p:cNvGrpSpPr/>
            <p:nvPr/>
          </p:nvGrpSpPr>
          <p:grpSpPr>
            <a:xfrm rot="-5400000">
              <a:off x="4550228" y="3382089"/>
              <a:ext cx="1662830" cy="1756651"/>
              <a:chOff x="6784763" y="2169881"/>
              <a:chExt cx="1662830" cy="1756651"/>
            </a:xfrm>
          </p:grpSpPr>
          <p:sp>
            <p:nvSpPr>
              <p:cNvPr id="408" name="Google Shape;408;p4"/>
              <p:cNvSpPr/>
              <p:nvPr/>
            </p:nvSpPr>
            <p:spPr>
              <a:xfrm rot="-5400000">
                <a:off x="7708906" y="1819533"/>
                <a:ext cx="388339" cy="1089034"/>
              </a:xfrm>
              <a:prstGeom prst="rect">
                <a:avLst/>
              </a:prstGeom>
              <a:solidFill>
                <a:srgbClr val="9196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0" name="Google Shape;410;p4"/>
            <p:cNvSpPr/>
            <p:nvPr/>
          </p:nvSpPr>
          <p:spPr>
            <a:xfrm rot="-5400000">
              <a:off x="5344866" y="1707072"/>
              <a:ext cx="388339" cy="1313955"/>
            </a:xfrm>
            <a:prstGeom prst="rect">
              <a:avLst/>
            </a:prstGeom>
            <a:solidFill>
              <a:srgbClr val="9814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 rot="10800000" flipH="1">
              <a:off x="5752916" y="1974495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 rot="5400000" flipH="1">
              <a:off x="3817910" y="2660234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3" name="Google Shape;413;p4"/>
          <p:cNvSpPr/>
          <p:nvPr/>
        </p:nvSpPr>
        <p:spPr>
          <a:xfrm>
            <a:off x="1284668" y="1532980"/>
            <a:ext cx="2520000" cy="14400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"/>
          <p:cNvSpPr/>
          <p:nvPr/>
        </p:nvSpPr>
        <p:spPr>
          <a:xfrm>
            <a:off x="1209626" y="1532981"/>
            <a:ext cx="99234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"/>
          <p:cNvSpPr/>
          <p:nvPr/>
        </p:nvSpPr>
        <p:spPr>
          <a:xfrm>
            <a:off x="1237422" y="4857760"/>
            <a:ext cx="2520000" cy="144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"/>
          <p:cNvSpPr/>
          <p:nvPr/>
        </p:nvSpPr>
        <p:spPr>
          <a:xfrm>
            <a:off x="1165984" y="4857760"/>
            <a:ext cx="115435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"/>
          <p:cNvSpPr/>
          <p:nvPr/>
        </p:nvSpPr>
        <p:spPr>
          <a:xfrm>
            <a:off x="8710167" y="1532981"/>
            <a:ext cx="2520000" cy="1440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"/>
          <p:cNvSpPr/>
          <p:nvPr/>
        </p:nvSpPr>
        <p:spPr>
          <a:xfrm>
            <a:off x="8635124" y="1532981"/>
            <a:ext cx="14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"/>
          <p:cNvSpPr/>
          <p:nvPr/>
        </p:nvSpPr>
        <p:spPr>
          <a:xfrm>
            <a:off x="8738412" y="4857760"/>
            <a:ext cx="2520000" cy="1440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"/>
          <p:cNvSpPr/>
          <p:nvPr/>
        </p:nvSpPr>
        <p:spPr>
          <a:xfrm>
            <a:off x="8595536" y="4857760"/>
            <a:ext cx="142876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"/>
          <p:cNvSpPr txBox="1"/>
          <p:nvPr/>
        </p:nvSpPr>
        <p:spPr>
          <a:xfrm>
            <a:off x="4809322" y="2714620"/>
            <a:ext cx="235745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BAŞBAKAN</a:t>
            </a:r>
            <a:endParaRPr/>
          </a:p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Tanımlama</a:t>
            </a:r>
            <a:endParaRPr/>
          </a:p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Sorun tespiti</a:t>
            </a:r>
            <a:endParaRPr/>
          </a:p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 </a:t>
            </a:r>
            <a:endParaRPr/>
          </a:p>
          <a:p>
            <a:pPr marL="0" marR="0" lvl="0" indent="-17780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tr-T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Mekanizma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"/>
          <p:cNvSpPr txBox="1"/>
          <p:nvPr/>
        </p:nvSpPr>
        <p:spPr>
          <a:xfrm>
            <a:off x="1380298" y="1714488"/>
            <a:ext cx="221457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Hükümet kanadı için maçın temel argümanlarını verir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"/>
          <p:cNvSpPr txBox="1"/>
          <p:nvPr/>
        </p:nvSpPr>
        <p:spPr>
          <a:xfrm>
            <a:off x="1380298" y="4857760"/>
            <a:ext cx="221457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Tanım: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Konunun tartıştırmak istediği kavram veya olguların ne olduğunu açıklamak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"/>
          <p:cNvSpPr txBox="1"/>
          <p:nvPr/>
        </p:nvSpPr>
        <p:spPr>
          <a:xfrm>
            <a:off x="8809850" y="1552475"/>
            <a:ext cx="221457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Modelleme (yasa tasarısı):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Verilen argümanların gerçek hayattaki karşılık ve işleyişini anlatmak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"/>
          <p:cNvSpPr txBox="1"/>
          <p:nvPr/>
        </p:nvSpPr>
        <p:spPr>
          <a:xfrm>
            <a:off x="8738412" y="4857760"/>
            <a:ext cx="2286016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Mekanizma: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Ortaya atılan düşüncenin süreç içerisindeki işleyişini ve sonuçlarını anlatmak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4" descr="w6Cspa2W_400x400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107" y="0"/>
            <a:ext cx="976306" cy="97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"/>
          <p:cNvSpPr txBox="1"/>
          <p:nvPr/>
        </p:nvSpPr>
        <p:spPr>
          <a:xfrm>
            <a:off x="1202592" y="235148"/>
            <a:ext cx="9672443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0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Muhalefet </a:t>
            </a:r>
            <a:r>
              <a:rPr lang="tr-TR" sz="50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Açılış 1.Konuşmacısı</a:t>
            </a:r>
            <a:endParaRPr sz="50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432" name="Google Shape;432;p5"/>
          <p:cNvGrpSpPr/>
          <p:nvPr/>
        </p:nvGrpSpPr>
        <p:grpSpPr>
          <a:xfrm>
            <a:off x="3809190" y="1785926"/>
            <a:ext cx="4394903" cy="4042877"/>
            <a:chOff x="4308263" y="1974495"/>
            <a:chExt cx="3389212" cy="3117334"/>
          </a:xfrm>
        </p:grpSpPr>
        <p:sp>
          <p:nvSpPr>
            <p:cNvPr id="433" name="Google Shape;433;p5"/>
            <p:cNvSpPr/>
            <p:nvPr/>
          </p:nvSpPr>
          <p:spPr>
            <a:xfrm>
              <a:off x="7118053" y="2551466"/>
              <a:ext cx="388339" cy="968170"/>
            </a:xfrm>
            <a:prstGeom prst="rect">
              <a:avLst/>
            </a:prstGeom>
            <a:solidFill>
              <a:srgbClr val="C98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4" name="Google Shape;434;p5"/>
            <p:cNvGrpSpPr/>
            <p:nvPr/>
          </p:nvGrpSpPr>
          <p:grpSpPr>
            <a:xfrm rot="10800000">
              <a:off x="5800724" y="3140820"/>
              <a:ext cx="1896751" cy="1756651"/>
              <a:chOff x="6784763" y="2169881"/>
              <a:chExt cx="1896751" cy="1756651"/>
            </a:xfrm>
          </p:grpSpPr>
          <p:sp>
            <p:nvSpPr>
              <p:cNvPr id="435" name="Google Shape;435;p5"/>
              <p:cNvSpPr/>
              <p:nvPr/>
            </p:nvSpPr>
            <p:spPr>
              <a:xfrm rot="-5400000">
                <a:off x="7825867" y="1702573"/>
                <a:ext cx="388339" cy="1322954"/>
              </a:xfrm>
              <a:prstGeom prst="rect">
                <a:avLst/>
              </a:prstGeom>
              <a:solidFill>
                <a:srgbClr val="3183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37" name="Google Shape;437;p5"/>
            <p:cNvGrpSpPr/>
            <p:nvPr/>
          </p:nvGrpSpPr>
          <p:grpSpPr>
            <a:xfrm rot="-5400000">
              <a:off x="4550228" y="3382089"/>
              <a:ext cx="1662830" cy="1756651"/>
              <a:chOff x="6784763" y="2169881"/>
              <a:chExt cx="1662830" cy="1756651"/>
            </a:xfrm>
          </p:grpSpPr>
          <p:sp>
            <p:nvSpPr>
              <p:cNvPr id="438" name="Google Shape;438;p5"/>
              <p:cNvSpPr/>
              <p:nvPr/>
            </p:nvSpPr>
            <p:spPr>
              <a:xfrm rot="-5400000">
                <a:off x="7708906" y="1819533"/>
                <a:ext cx="388339" cy="1089034"/>
              </a:xfrm>
              <a:prstGeom prst="rect">
                <a:avLst/>
              </a:prstGeom>
              <a:solidFill>
                <a:srgbClr val="9196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40" name="Google Shape;440;p5"/>
            <p:cNvSpPr/>
            <p:nvPr/>
          </p:nvSpPr>
          <p:spPr>
            <a:xfrm rot="-5400000">
              <a:off x="5344866" y="1707072"/>
              <a:ext cx="388339" cy="1313955"/>
            </a:xfrm>
            <a:prstGeom prst="rect">
              <a:avLst/>
            </a:prstGeom>
            <a:solidFill>
              <a:srgbClr val="9814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1" name="Google Shape;441;p5"/>
            <p:cNvSpPr/>
            <p:nvPr/>
          </p:nvSpPr>
          <p:spPr>
            <a:xfrm rot="10800000" flipH="1">
              <a:off x="5752916" y="1974495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5"/>
            <p:cNvSpPr/>
            <p:nvPr/>
          </p:nvSpPr>
          <p:spPr>
            <a:xfrm rot="5400000" flipH="1">
              <a:off x="3817910" y="2660234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5"/>
          <p:cNvSpPr/>
          <p:nvPr/>
        </p:nvSpPr>
        <p:spPr>
          <a:xfrm>
            <a:off x="1284668" y="1532980"/>
            <a:ext cx="2520000" cy="14400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"/>
          <p:cNvSpPr/>
          <p:nvPr/>
        </p:nvSpPr>
        <p:spPr>
          <a:xfrm>
            <a:off x="1209626" y="1532981"/>
            <a:ext cx="99234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5"/>
          <p:cNvSpPr/>
          <p:nvPr/>
        </p:nvSpPr>
        <p:spPr>
          <a:xfrm>
            <a:off x="1237422" y="4857760"/>
            <a:ext cx="2520000" cy="144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5"/>
          <p:cNvSpPr/>
          <p:nvPr/>
        </p:nvSpPr>
        <p:spPr>
          <a:xfrm>
            <a:off x="1165984" y="4857760"/>
            <a:ext cx="115435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5"/>
          <p:cNvSpPr/>
          <p:nvPr/>
        </p:nvSpPr>
        <p:spPr>
          <a:xfrm>
            <a:off x="8710167" y="1532981"/>
            <a:ext cx="2520000" cy="1440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5"/>
          <p:cNvSpPr/>
          <p:nvPr/>
        </p:nvSpPr>
        <p:spPr>
          <a:xfrm>
            <a:off x="8635124" y="1532981"/>
            <a:ext cx="14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5"/>
          <p:cNvSpPr/>
          <p:nvPr/>
        </p:nvSpPr>
        <p:spPr>
          <a:xfrm>
            <a:off x="8738412" y="4857760"/>
            <a:ext cx="2520000" cy="1440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5"/>
          <p:cNvSpPr/>
          <p:nvPr/>
        </p:nvSpPr>
        <p:spPr>
          <a:xfrm>
            <a:off x="8595536" y="4857760"/>
            <a:ext cx="142876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1" name="Google Shape;451;p5" descr="w6Cspa2W_400x400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107" y="0"/>
            <a:ext cx="976306" cy="976306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5"/>
          <p:cNvSpPr txBox="1"/>
          <p:nvPr/>
        </p:nvSpPr>
        <p:spPr>
          <a:xfrm>
            <a:off x="4628829" y="2803813"/>
            <a:ext cx="4042287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MUHALEFET BAŞKANI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Çürütme 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Alternatif Dünya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Temel Argümanlar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"/>
          <p:cNvSpPr txBox="1"/>
          <p:nvPr/>
        </p:nvSpPr>
        <p:spPr>
          <a:xfrm>
            <a:off x="1380298" y="1643050"/>
            <a:ext cx="2071702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Kendi takımının ana argümanlarını anlatır.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"/>
          <p:cNvSpPr txBox="1"/>
          <p:nvPr/>
        </p:nvSpPr>
        <p:spPr>
          <a:xfrm>
            <a:off x="1380298" y="5000636"/>
            <a:ext cx="2214578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Hükümet kanadının duruşuna çürütmeler yapar.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5"/>
          <p:cNvSpPr txBox="1"/>
          <p:nvPr/>
        </p:nvSpPr>
        <p:spPr>
          <a:xfrm>
            <a:off x="8738412" y="1714488"/>
            <a:ext cx="292895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Gerekliyse sorun tespitine, mekanizmaya itirazlarda bulunur.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"/>
          <p:cNvSpPr txBox="1"/>
          <p:nvPr/>
        </p:nvSpPr>
        <p:spPr>
          <a:xfrm>
            <a:off x="8666974" y="4890083"/>
            <a:ext cx="2643206" cy="1877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Sadece argüman veren bir muhalefet konuşmacısı görev açısından sorunludur</a:t>
            </a:r>
            <a:r>
              <a:rPr lang="tr-T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6"/>
          <p:cNvSpPr txBox="1"/>
          <p:nvPr/>
        </p:nvSpPr>
        <p:spPr>
          <a:xfrm>
            <a:off x="308728" y="214290"/>
            <a:ext cx="1120924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verlock"/>
              <a:buNone/>
            </a:pPr>
            <a:r>
              <a:rPr lang="tr-TR" sz="50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Açılış Takımlarının 2.Konuşmacıları</a:t>
            </a:r>
            <a:endParaRPr sz="50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462" name="Google Shape;462;p6"/>
          <p:cNvGrpSpPr/>
          <p:nvPr/>
        </p:nvGrpSpPr>
        <p:grpSpPr>
          <a:xfrm>
            <a:off x="3809190" y="1785926"/>
            <a:ext cx="4394903" cy="4042877"/>
            <a:chOff x="4308263" y="1974495"/>
            <a:chExt cx="3389212" cy="3117334"/>
          </a:xfrm>
        </p:grpSpPr>
        <p:sp>
          <p:nvSpPr>
            <p:cNvPr id="463" name="Google Shape;463;p6"/>
            <p:cNvSpPr/>
            <p:nvPr/>
          </p:nvSpPr>
          <p:spPr>
            <a:xfrm>
              <a:off x="7118053" y="2551466"/>
              <a:ext cx="388339" cy="968170"/>
            </a:xfrm>
            <a:prstGeom prst="rect">
              <a:avLst/>
            </a:prstGeom>
            <a:solidFill>
              <a:srgbClr val="C98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6"/>
            <p:cNvGrpSpPr/>
            <p:nvPr/>
          </p:nvGrpSpPr>
          <p:grpSpPr>
            <a:xfrm rot="10800000">
              <a:off x="5800724" y="3140820"/>
              <a:ext cx="1896751" cy="1756651"/>
              <a:chOff x="6784763" y="2169881"/>
              <a:chExt cx="1896751" cy="1756651"/>
            </a:xfrm>
          </p:grpSpPr>
          <p:sp>
            <p:nvSpPr>
              <p:cNvPr id="465" name="Google Shape;465;p6"/>
              <p:cNvSpPr/>
              <p:nvPr/>
            </p:nvSpPr>
            <p:spPr>
              <a:xfrm rot="-5400000">
                <a:off x="7825867" y="1702573"/>
                <a:ext cx="388339" cy="1322954"/>
              </a:xfrm>
              <a:prstGeom prst="rect">
                <a:avLst/>
              </a:prstGeom>
              <a:solidFill>
                <a:srgbClr val="3183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6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67" name="Google Shape;467;p6"/>
            <p:cNvGrpSpPr/>
            <p:nvPr/>
          </p:nvGrpSpPr>
          <p:grpSpPr>
            <a:xfrm rot="-5400000">
              <a:off x="4550228" y="3382089"/>
              <a:ext cx="1662830" cy="1756651"/>
              <a:chOff x="6784763" y="2169881"/>
              <a:chExt cx="1662830" cy="1756651"/>
            </a:xfrm>
          </p:grpSpPr>
          <p:sp>
            <p:nvSpPr>
              <p:cNvPr id="468" name="Google Shape;468;p6"/>
              <p:cNvSpPr/>
              <p:nvPr/>
            </p:nvSpPr>
            <p:spPr>
              <a:xfrm rot="-5400000">
                <a:off x="7708906" y="1819533"/>
                <a:ext cx="388339" cy="1089034"/>
              </a:xfrm>
              <a:prstGeom prst="rect">
                <a:avLst/>
              </a:prstGeom>
              <a:solidFill>
                <a:srgbClr val="9196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6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0" name="Google Shape;470;p6"/>
            <p:cNvSpPr/>
            <p:nvPr/>
          </p:nvSpPr>
          <p:spPr>
            <a:xfrm rot="-5400000">
              <a:off x="5344866" y="1707072"/>
              <a:ext cx="388339" cy="1313955"/>
            </a:xfrm>
            <a:prstGeom prst="rect">
              <a:avLst/>
            </a:prstGeom>
            <a:solidFill>
              <a:srgbClr val="9814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 rot="10800000" flipH="1">
              <a:off x="5752916" y="1974495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 rot="5400000" flipH="1">
              <a:off x="3817910" y="2660234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1284668" y="1532980"/>
            <a:ext cx="2520000" cy="14400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1209626" y="1532981"/>
            <a:ext cx="99234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6"/>
          <p:cNvSpPr/>
          <p:nvPr/>
        </p:nvSpPr>
        <p:spPr>
          <a:xfrm>
            <a:off x="1237422" y="4857760"/>
            <a:ext cx="2520000" cy="144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6"/>
          <p:cNvSpPr/>
          <p:nvPr/>
        </p:nvSpPr>
        <p:spPr>
          <a:xfrm>
            <a:off x="1165984" y="4857760"/>
            <a:ext cx="115435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"/>
          <p:cNvSpPr/>
          <p:nvPr/>
        </p:nvSpPr>
        <p:spPr>
          <a:xfrm>
            <a:off x="8710167" y="1532981"/>
            <a:ext cx="2520000" cy="1440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6"/>
          <p:cNvSpPr/>
          <p:nvPr/>
        </p:nvSpPr>
        <p:spPr>
          <a:xfrm>
            <a:off x="8635124" y="1532981"/>
            <a:ext cx="14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6"/>
          <p:cNvSpPr/>
          <p:nvPr/>
        </p:nvSpPr>
        <p:spPr>
          <a:xfrm>
            <a:off x="8738412" y="4857760"/>
            <a:ext cx="2520000" cy="1440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"/>
          <p:cNvSpPr/>
          <p:nvPr/>
        </p:nvSpPr>
        <p:spPr>
          <a:xfrm>
            <a:off x="8595536" y="4857760"/>
            <a:ext cx="142876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6"/>
          <p:cNvSpPr txBox="1"/>
          <p:nvPr/>
        </p:nvSpPr>
        <p:spPr>
          <a:xfrm>
            <a:off x="1301575" y="2049306"/>
            <a:ext cx="292895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Çürütme yaparlar.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6"/>
          <p:cNvSpPr txBox="1"/>
          <p:nvPr/>
        </p:nvSpPr>
        <p:spPr>
          <a:xfrm>
            <a:off x="1380298" y="5072074"/>
            <a:ext cx="250033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Takım arkadaşının duruşunu desteklerler.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6"/>
          <p:cNvSpPr txBox="1"/>
          <p:nvPr/>
        </p:nvSpPr>
        <p:spPr>
          <a:xfrm>
            <a:off x="8881288" y="1785926"/>
            <a:ext cx="257176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Maça takım arkadaşlarından farklı argümanlar sunarlar.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6"/>
          <p:cNvSpPr txBox="1"/>
          <p:nvPr/>
        </p:nvSpPr>
        <p:spPr>
          <a:xfrm>
            <a:off x="8809850" y="5000636"/>
            <a:ext cx="22860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Gerekliyse takım arkadaşlarının argümanlarını tamamlamalılar.</a:t>
            </a:r>
            <a:endParaRPr sz="18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6"/>
          <p:cNvSpPr txBox="1"/>
          <p:nvPr/>
        </p:nvSpPr>
        <p:spPr>
          <a:xfrm>
            <a:off x="4737884" y="3374323"/>
            <a:ext cx="250033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Çürütme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tr-T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 Argümanlar</a:t>
            </a:r>
            <a:endParaRPr/>
          </a:p>
        </p:txBody>
      </p:sp>
      <p:pic>
        <p:nvPicPr>
          <p:cNvPr id="486" name="Google Shape;486;p6" descr="w6Cspa2W_400x400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107" y="0"/>
            <a:ext cx="976306" cy="97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7"/>
          <p:cNvSpPr txBox="1"/>
          <p:nvPr/>
        </p:nvSpPr>
        <p:spPr>
          <a:xfrm>
            <a:off x="880232" y="214290"/>
            <a:ext cx="10536216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verlock"/>
              <a:buNone/>
            </a:pPr>
            <a:r>
              <a:rPr lang="tr-TR" sz="50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Hükümet Kapanış </a:t>
            </a:r>
            <a:r>
              <a:rPr lang="tr-TR" sz="50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1</a:t>
            </a:r>
            <a:r>
              <a:rPr lang="tr-TR" sz="50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.Konuşmacısı</a:t>
            </a:r>
            <a:endParaRPr sz="50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492" name="Google Shape;492;p7"/>
          <p:cNvGrpSpPr/>
          <p:nvPr/>
        </p:nvGrpSpPr>
        <p:grpSpPr>
          <a:xfrm>
            <a:off x="3809190" y="1785926"/>
            <a:ext cx="4394903" cy="4042877"/>
            <a:chOff x="4308263" y="1974495"/>
            <a:chExt cx="3389212" cy="3117334"/>
          </a:xfrm>
        </p:grpSpPr>
        <p:sp>
          <p:nvSpPr>
            <p:cNvPr id="493" name="Google Shape;493;p7"/>
            <p:cNvSpPr/>
            <p:nvPr/>
          </p:nvSpPr>
          <p:spPr>
            <a:xfrm>
              <a:off x="7118053" y="2551466"/>
              <a:ext cx="388339" cy="968170"/>
            </a:xfrm>
            <a:prstGeom prst="rect">
              <a:avLst/>
            </a:prstGeom>
            <a:solidFill>
              <a:srgbClr val="C98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4" name="Google Shape;494;p7"/>
            <p:cNvGrpSpPr/>
            <p:nvPr/>
          </p:nvGrpSpPr>
          <p:grpSpPr>
            <a:xfrm rot="10800000">
              <a:off x="5800724" y="3140820"/>
              <a:ext cx="1896751" cy="1756651"/>
              <a:chOff x="6784763" y="2169881"/>
              <a:chExt cx="1896751" cy="1756651"/>
            </a:xfrm>
          </p:grpSpPr>
          <p:sp>
            <p:nvSpPr>
              <p:cNvPr id="495" name="Google Shape;495;p7"/>
              <p:cNvSpPr/>
              <p:nvPr/>
            </p:nvSpPr>
            <p:spPr>
              <a:xfrm rot="-5400000">
                <a:off x="7825867" y="1702573"/>
                <a:ext cx="388339" cy="1322954"/>
              </a:xfrm>
              <a:prstGeom prst="rect">
                <a:avLst/>
              </a:prstGeom>
              <a:solidFill>
                <a:srgbClr val="3183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6" name="Google Shape;496;p7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97" name="Google Shape;497;p7"/>
            <p:cNvGrpSpPr/>
            <p:nvPr/>
          </p:nvGrpSpPr>
          <p:grpSpPr>
            <a:xfrm rot="-5400000">
              <a:off x="4550228" y="3382089"/>
              <a:ext cx="1662830" cy="1756651"/>
              <a:chOff x="6784763" y="2169881"/>
              <a:chExt cx="1662830" cy="1756651"/>
            </a:xfrm>
          </p:grpSpPr>
          <p:sp>
            <p:nvSpPr>
              <p:cNvPr id="498" name="Google Shape;498;p7"/>
              <p:cNvSpPr/>
              <p:nvPr/>
            </p:nvSpPr>
            <p:spPr>
              <a:xfrm rot="-5400000">
                <a:off x="7708906" y="1819533"/>
                <a:ext cx="388339" cy="1089034"/>
              </a:xfrm>
              <a:prstGeom prst="rect">
                <a:avLst/>
              </a:prstGeom>
              <a:solidFill>
                <a:srgbClr val="9196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99" name="Google Shape;499;p7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0" name="Google Shape;500;p7"/>
            <p:cNvSpPr/>
            <p:nvPr/>
          </p:nvSpPr>
          <p:spPr>
            <a:xfrm rot="-5400000">
              <a:off x="5344866" y="1707072"/>
              <a:ext cx="388339" cy="1313955"/>
            </a:xfrm>
            <a:prstGeom prst="rect">
              <a:avLst/>
            </a:prstGeom>
            <a:solidFill>
              <a:srgbClr val="9814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7"/>
            <p:cNvSpPr/>
            <p:nvPr/>
          </p:nvSpPr>
          <p:spPr>
            <a:xfrm rot="10800000" flipH="1">
              <a:off x="5752916" y="1974495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7"/>
            <p:cNvSpPr/>
            <p:nvPr/>
          </p:nvSpPr>
          <p:spPr>
            <a:xfrm rot="5400000" flipH="1">
              <a:off x="3817910" y="2660234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03" name="Google Shape;503;p7"/>
          <p:cNvSpPr/>
          <p:nvPr/>
        </p:nvSpPr>
        <p:spPr>
          <a:xfrm>
            <a:off x="1284668" y="1532980"/>
            <a:ext cx="2520000" cy="14400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7"/>
          <p:cNvSpPr/>
          <p:nvPr/>
        </p:nvSpPr>
        <p:spPr>
          <a:xfrm>
            <a:off x="1209626" y="1532981"/>
            <a:ext cx="99234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7"/>
          <p:cNvSpPr/>
          <p:nvPr/>
        </p:nvSpPr>
        <p:spPr>
          <a:xfrm>
            <a:off x="1237422" y="4857760"/>
            <a:ext cx="2520000" cy="144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6" name="Google Shape;506;p7"/>
          <p:cNvSpPr/>
          <p:nvPr/>
        </p:nvSpPr>
        <p:spPr>
          <a:xfrm>
            <a:off x="1165984" y="4857760"/>
            <a:ext cx="115435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7"/>
          <p:cNvSpPr/>
          <p:nvPr/>
        </p:nvSpPr>
        <p:spPr>
          <a:xfrm>
            <a:off x="8710167" y="1532981"/>
            <a:ext cx="2520000" cy="1440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7"/>
          <p:cNvSpPr/>
          <p:nvPr/>
        </p:nvSpPr>
        <p:spPr>
          <a:xfrm>
            <a:off x="8635124" y="1532981"/>
            <a:ext cx="14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7"/>
          <p:cNvSpPr/>
          <p:nvPr/>
        </p:nvSpPr>
        <p:spPr>
          <a:xfrm>
            <a:off x="8738412" y="4857760"/>
            <a:ext cx="2520000" cy="1440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7"/>
          <p:cNvSpPr/>
          <p:nvPr/>
        </p:nvSpPr>
        <p:spPr>
          <a:xfrm>
            <a:off x="8595536" y="4857760"/>
            <a:ext cx="142876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7"/>
          <p:cNvSpPr txBox="1"/>
          <p:nvPr/>
        </p:nvSpPr>
        <p:spPr>
          <a:xfrm>
            <a:off x="4831400" y="3136633"/>
            <a:ext cx="2633879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MA’ya Çürütmeler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tr-T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 Bakış Açısı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Derin Analiz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Google Shape;512;p7"/>
          <p:cNvSpPr txBox="1"/>
          <p:nvPr/>
        </p:nvSpPr>
        <p:spPr>
          <a:xfrm>
            <a:off x="1308860" y="1643050"/>
            <a:ext cx="228601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Extension:</a:t>
            </a:r>
            <a:r>
              <a:rPr lang="tr-T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 bakış açısı,genişletme, ekleme.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Google Shape;513;p7"/>
          <p:cNvSpPr txBox="1"/>
          <p:nvPr/>
        </p:nvSpPr>
        <p:spPr>
          <a:xfrm>
            <a:off x="1237422" y="4929198"/>
            <a:ext cx="285752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önemli görevi maçta hiç bahsedilmeyen yeni noktaları tartışmaktır.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" name="Google Shape;514;p7"/>
          <p:cNvSpPr txBox="1"/>
          <p:nvPr/>
        </p:nvSpPr>
        <p:spPr>
          <a:xfrm>
            <a:off x="8809850" y="1714488"/>
            <a:ext cx="2286016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 takımına çürütmeler yapar.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7"/>
          <p:cNvSpPr txBox="1"/>
          <p:nvPr/>
        </p:nvSpPr>
        <p:spPr>
          <a:xfrm>
            <a:off x="8738412" y="5000636"/>
            <a:ext cx="23574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Anlatılmış argümanların derin analizini yapar.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7" descr="w6Cspa2W_400x400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107" y="0"/>
            <a:ext cx="976306" cy="97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8"/>
          <p:cNvSpPr txBox="1"/>
          <p:nvPr/>
        </p:nvSpPr>
        <p:spPr>
          <a:xfrm>
            <a:off x="737356" y="214290"/>
            <a:ext cx="10750530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Overlock"/>
              <a:buNone/>
            </a:pPr>
            <a:r>
              <a:rPr lang="tr-TR" sz="50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Muhalefet Kapanış 1</a:t>
            </a:r>
            <a:r>
              <a:rPr lang="tr-TR" sz="5000" b="1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.Konuşmacısı</a:t>
            </a:r>
            <a:endParaRPr sz="50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522" name="Google Shape;522;p8"/>
          <p:cNvGrpSpPr/>
          <p:nvPr/>
        </p:nvGrpSpPr>
        <p:grpSpPr>
          <a:xfrm>
            <a:off x="3809190" y="1785926"/>
            <a:ext cx="4394903" cy="4042877"/>
            <a:chOff x="4308263" y="1974495"/>
            <a:chExt cx="3389212" cy="3117334"/>
          </a:xfrm>
        </p:grpSpPr>
        <p:sp>
          <p:nvSpPr>
            <p:cNvPr id="523" name="Google Shape;523;p8"/>
            <p:cNvSpPr/>
            <p:nvPr/>
          </p:nvSpPr>
          <p:spPr>
            <a:xfrm>
              <a:off x="7118053" y="2551466"/>
              <a:ext cx="388339" cy="968170"/>
            </a:xfrm>
            <a:prstGeom prst="rect">
              <a:avLst/>
            </a:prstGeom>
            <a:solidFill>
              <a:srgbClr val="C98B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24" name="Google Shape;524;p8"/>
            <p:cNvGrpSpPr/>
            <p:nvPr/>
          </p:nvGrpSpPr>
          <p:grpSpPr>
            <a:xfrm rot="10800000">
              <a:off x="5800724" y="3140820"/>
              <a:ext cx="1896751" cy="1756651"/>
              <a:chOff x="6784763" y="2169881"/>
              <a:chExt cx="1896751" cy="1756651"/>
            </a:xfrm>
          </p:grpSpPr>
          <p:sp>
            <p:nvSpPr>
              <p:cNvPr id="525" name="Google Shape;525;p8"/>
              <p:cNvSpPr/>
              <p:nvPr/>
            </p:nvSpPr>
            <p:spPr>
              <a:xfrm rot="-5400000">
                <a:off x="7825867" y="1702573"/>
                <a:ext cx="388339" cy="1322954"/>
              </a:xfrm>
              <a:prstGeom prst="rect">
                <a:avLst/>
              </a:prstGeom>
              <a:solidFill>
                <a:srgbClr val="31838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6" name="Google Shape;526;p8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27" name="Google Shape;527;p8"/>
            <p:cNvGrpSpPr/>
            <p:nvPr/>
          </p:nvGrpSpPr>
          <p:grpSpPr>
            <a:xfrm rot="-5400000">
              <a:off x="4550228" y="3382089"/>
              <a:ext cx="1662830" cy="1756651"/>
              <a:chOff x="6784763" y="2169881"/>
              <a:chExt cx="1662830" cy="1756651"/>
            </a:xfrm>
          </p:grpSpPr>
          <p:sp>
            <p:nvSpPr>
              <p:cNvPr id="528" name="Google Shape;528;p8"/>
              <p:cNvSpPr/>
              <p:nvPr/>
            </p:nvSpPr>
            <p:spPr>
              <a:xfrm rot="-5400000">
                <a:off x="7708906" y="1819533"/>
                <a:ext cx="388339" cy="1089034"/>
              </a:xfrm>
              <a:prstGeom prst="rect">
                <a:avLst/>
              </a:prstGeom>
              <a:solidFill>
                <a:srgbClr val="9196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8"/>
              <p:cNvSpPr/>
              <p:nvPr/>
            </p:nvSpPr>
            <p:spPr>
              <a:xfrm rot="5400000" flipH="1">
                <a:off x="6294410" y="2660234"/>
                <a:ext cx="1756651" cy="775945"/>
              </a:xfrm>
              <a:custGeom>
                <a:avLst/>
                <a:gdLst/>
                <a:ahLst/>
                <a:cxnLst/>
                <a:rect l="l" t="t" r="r" b="b"/>
                <a:pathLst>
                  <a:path w="3105150" h="1371600" extrusionOk="0">
                    <a:moveTo>
                      <a:pt x="0" y="685800"/>
                    </a:moveTo>
                    <a:lnTo>
                      <a:pt x="1028700" y="0"/>
                    </a:lnTo>
                    <a:lnTo>
                      <a:pt x="1028700" y="342900"/>
                    </a:lnTo>
                    <a:lnTo>
                      <a:pt x="3105150" y="342900"/>
                    </a:lnTo>
                    <a:lnTo>
                      <a:pt x="2332209" y="1028700"/>
                    </a:lnTo>
                    <a:lnTo>
                      <a:pt x="1028700" y="1028700"/>
                    </a:lnTo>
                    <a:lnTo>
                      <a:pt x="1028700" y="1371600"/>
                    </a:lnTo>
                    <a:lnTo>
                      <a:pt x="0" y="6858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0" name="Google Shape;530;p8"/>
            <p:cNvSpPr/>
            <p:nvPr/>
          </p:nvSpPr>
          <p:spPr>
            <a:xfrm rot="-5400000">
              <a:off x="5344866" y="1707072"/>
              <a:ext cx="388339" cy="1313955"/>
            </a:xfrm>
            <a:prstGeom prst="rect">
              <a:avLst/>
            </a:prstGeom>
            <a:solidFill>
              <a:srgbClr val="9814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 rot="10800000" flipH="1">
              <a:off x="5752916" y="1974495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8"/>
            <p:cNvSpPr/>
            <p:nvPr/>
          </p:nvSpPr>
          <p:spPr>
            <a:xfrm rot="5400000" flipH="1">
              <a:off x="3817910" y="2660234"/>
              <a:ext cx="1756651" cy="775945"/>
            </a:xfrm>
            <a:custGeom>
              <a:avLst/>
              <a:gdLst/>
              <a:ahLst/>
              <a:cxnLst/>
              <a:rect l="l" t="t" r="r" b="b"/>
              <a:pathLst>
                <a:path w="3105150" h="1371600" extrusionOk="0">
                  <a:moveTo>
                    <a:pt x="0" y="685800"/>
                  </a:moveTo>
                  <a:lnTo>
                    <a:pt x="1028700" y="0"/>
                  </a:lnTo>
                  <a:lnTo>
                    <a:pt x="1028700" y="342900"/>
                  </a:lnTo>
                  <a:lnTo>
                    <a:pt x="3105150" y="342900"/>
                  </a:lnTo>
                  <a:lnTo>
                    <a:pt x="2332209" y="1028700"/>
                  </a:lnTo>
                  <a:lnTo>
                    <a:pt x="1028700" y="1028700"/>
                  </a:lnTo>
                  <a:lnTo>
                    <a:pt x="1028700" y="137160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3" name="Google Shape;533;p8"/>
          <p:cNvSpPr/>
          <p:nvPr/>
        </p:nvSpPr>
        <p:spPr>
          <a:xfrm>
            <a:off x="1284668" y="1532980"/>
            <a:ext cx="2520000" cy="14400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p8"/>
          <p:cNvSpPr/>
          <p:nvPr/>
        </p:nvSpPr>
        <p:spPr>
          <a:xfrm>
            <a:off x="1209626" y="1532981"/>
            <a:ext cx="99234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8"/>
          <p:cNvSpPr/>
          <p:nvPr/>
        </p:nvSpPr>
        <p:spPr>
          <a:xfrm>
            <a:off x="1237422" y="4857760"/>
            <a:ext cx="2520000" cy="144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8"/>
          <p:cNvSpPr/>
          <p:nvPr/>
        </p:nvSpPr>
        <p:spPr>
          <a:xfrm>
            <a:off x="1165984" y="4857760"/>
            <a:ext cx="115435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8"/>
          <p:cNvSpPr/>
          <p:nvPr/>
        </p:nvSpPr>
        <p:spPr>
          <a:xfrm>
            <a:off x="8710167" y="1532981"/>
            <a:ext cx="2520000" cy="14400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8"/>
          <p:cNvSpPr/>
          <p:nvPr/>
        </p:nvSpPr>
        <p:spPr>
          <a:xfrm>
            <a:off x="8635124" y="1532981"/>
            <a:ext cx="14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8"/>
          <p:cNvSpPr/>
          <p:nvPr/>
        </p:nvSpPr>
        <p:spPr>
          <a:xfrm>
            <a:off x="8738412" y="4857760"/>
            <a:ext cx="2520000" cy="14400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8"/>
          <p:cNvSpPr/>
          <p:nvPr/>
        </p:nvSpPr>
        <p:spPr>
          <a:xfrm>
            <a:off x="8595536" y="4857760"/>
            <a:ext cx="142876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8"/>
          <p:cNvSpPr txBox="1"/>
          <p:nvPr/>
        </p:nvSpPr>
        <p:spPr>
          <a:xfrm>
            <a:off x="1308860" y="1643050"/>
            <a:ext cx="228601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Extension:</a:t>
            </a:r>
            <a:r>
              <a:rPr lang="tr-TR" sz="20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 bakış açısı,genişletme, ekleme.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8"/>
          <p:cNvSpPr txBox="1"/>
          <p:nvPr/>
        </p:nvSpPr>
        <p:spPr>
          <a:xfrm>
            <a:off x="1237422" y="4929198"/>
            <a:ext cx="2857520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önemli görevi maçta hiç bahsedilmeyen yeni noktaları tartışmaktır.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8"/>
          <p:cNvSpPr txBox="1"/>
          <p:nvPr/>
        </p:nvSpPr>
        <p:spPr>
          <a:xfrm>
            <a:off x="8738412" y="5000636"/>
            <a:ext cx="235745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Anlatılmış argümanların derin analizini yapar.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8"/>
          <p:cNvSpPr txBox="1"/>
          <p:nvPr/>
        </p:nvSpPr>
        <p:spPr>
          <a:xfrm>
            <a:off x="8779124" y="1500174"/>
            <a:ext cx="285752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Çürütme yaparken odak noktası HK 1.konuşmacısı olmalıdır, hükümet açılış takımına da çürütmeler yapar.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5" name="Google Shape;545;p8" descr="w6Cspa2W_400x400 (1)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14107" y="0"/>
            <a:ext cx="976306" cy="976306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8"/>
          <p:cNvSpPr txBox="1"/>
          <p:nvPr/>
        </p:nvSpPr>
        <p:spPr>
          <a:xfrm>
            <a:off x="4831400" y="3136633"/>
            <a:ext cx="2633879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Çürütmeler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tr-TR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Yeni Bakış Açısı</a:t>
            </a:r>
            <a:endParaRPr/>
          </a:p>
          <a:p>
            <a:pPr marL="0" marR="0" lvl="0" indent="-127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tr-T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Derin Analiz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"/>
          <p:cNvSpPr txBox="1"/>
          <p:nvPr/>
        </p:nvSpPr>
        <p:spPr>
          <a:xfrm>
            <a:off x="594480" y="285728"/>
            <a:ext cx="10973334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5000" b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Kapanış Takımlarının 2.Konuşmacıları</a:t>
            </a:r>
            <a:endParaRPr sz="5000" b="1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grpSp>
        <p:nvGrpSpPr>
          <p:cNvPr id="552" name="Google Shape;552;p9"/>
          <p:cNvGrpSpPr/>
          <p:nvPr/>
        </p:nvGrpSpPr>
        <p:grpSpPr>
          <a:xfrm>
            <a:off x="594479" y="3143248"/>
            <a:ext cx="2214578" cy="3378628"/>
            <a:chOff x="7782830" y="2717072"/>
            <a:chExt cx="1102309" cy="1797644"/>
          </a:xfrm>
        </p:grpSpPr>
        <p:sp>
          <p:nvSpPr>
            <p:cNvPr id="553" name="Google Shape;553;p9"/>
            <p:cNvSpPr/>
            <p:nvPr/>
          </p:nvSpPr>
          <p:spPr>
            <a:xfrm>
              <a:off x="8015886" y="2769946"/>
              <a:ext cx="340140" cy="332783"/>
            </a:xfrm>
            <a:custGeom>
              <a:avLst/>
              <a:gdLst/>
              <a:ahLst/>
              <a:cxnLst/>
              <a:rect l="l" t="t" r="r" b="b"/>
              <a:pathLst>
                <a:path w="121" h="120" extrusionOk="0">
                  <a:moveTo>
                    <a:pt x="38" y="116"/>
                  </a:moveTo>
                  <a:cubicBezTo>
                    <a:pt x="46" y="119"/>
                    <a:pt x="54" y="120"/>
                    <a:pt x="63" y="120"/>
                  </a:cubicBezTo>
                  <a:cubicBezTo>
                    <a:pt x="71" y="119"/>
                    <a:pt x="78" y="118"/>
                    <a:pt x="85" y="115"/>
                  </a:cubicBezTo>
                  <a:cubicBezTo>
                    <a:pt x="93" y="111"/>
                    <a:pt x="100" y="107"/>
                    <a:pt x="106" y="100"/>
                  </a:cubicBezTo>
                  <a:cubicBezTo>
                    <a:pt x="116" y="88"/>
                    <a:pt x="121" y="75"/>
                    <a:pt x="121" y="60"/>
                  </a:cubicBezTo>
                  <a:cubicBezTo>
                    <a:pt x="121" y="47"/>
                    <a:pt x="117" y="36"/>
                    <a:pt x="110" y="26"/>
                  </a:cubicBezTo>
                  <a:cubicBezTo>
                    <a:pt x="97" y="9"/>
                    <a:pt x="81" y="1"/>
                    <a:pt x="57" y="1"/>
                  </a:cubicBezTo>
                  <a:cubicBezTo>
                    <a:pt x="48" y="0"/>
                    <a:pt x="37" y="5"/>
                    <a:pt x="30" y="8"/>
                  </a:cubicBezTo>
                  <a:cubicBezTo>
                    <a:pt x="20" y="15"/>
                    <a:pt x="12" y="23"/>
                    <a:pt x="6" y="34"/>
                  </a:cubicBezTo>
                  <a:cubicBezTo>
                    <a:pt x="2" y="43"/>
                    <a:pt x="0" y="52"/>
                    <a:pt x="0" y="61"/>
                  </a:cubicBezTo>
                  <a:cubicBezTo>
                    <a:pt x="0" y="70"/>
                    <a:pt x="2" y="79"/>
                    <a:pt x="6" y="87"/>
                  </a:cubicBezTo>
                  <a:cubicBezTo>
                    <a:pt x="14" y="101"/>
                    <a:pt x="24" y="110"/>
                    <a:pt x="38" y="11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7782830" y="2717072"/>
              <a:ext cx="1102309" cy="1797644"/>
            </a:xfrm>
            <a:custGeom>
              <a:avLst/>
              <a:gdLst/>
              <a:ahLst/>
              <a:cxnLst/>
              <a:rect l="l" t="t" r="r" b="b"/>
              <a:pathLst>
                <a:path w="395" h="651" extrusionOk="0">
                  <a:moveTo>
                    <a:pt x="384" y="9"/>
                  </a:moveTo>
                  <a:cubicBezTo>
                    <a:pt x="377" y="2"/>
                    <a:pt x="368" y="0"/>
                    <a:pt x="358" y="2"/>
                  </a:cubicBezTo>
                  <a:cubicBezTo>
                    <a:pt x="354" y="4"/>
                    <a:pt x="350" y="6"/>
                    <a:pt x="347" y="9"/>
                  </a:cubicBezTo>
                  <a:cubicBezTo>
                    <a:pt x="303" y="54"/>
                    <a:pt x="259" y="98"/>
                    <a:pt x="215" y="142"/>
                  </a:cubicBezTo>
                  <a:cubicBezTo>
                    <a:pt x="213" y="144"/>
                    <a:pt x="211" y="146"/>
                    <a:pt x="209" y="148"/>
                  </a:cubicBezTo>
                  <a:cubicBezTo>
                    <a:pt x="207" y="148"/>
                    <a:pt x="205" y="148"/>
                    <a:pt x="203" y="148"/>
                  </a:cubicBezTo>
                  <a:cubicBezTo>
                    <a:pt x="161" y="148"/>
                    <a:pt x="118" y="148"/>
                    <a:pt x="76" y="148"/>
                  </a:cubicBezTo>
                  <a:cubicBezTo>
                    <a:pt x="63" y="148"/>
                    <a:pt x="51" y="151"/>
                    <a:pt x="39" y="157"/>
                  </a:cubicBezTo>
                  <a:cubicBezTo>
                    <a:pt x="25" y="163"/>
                    <a:pt x="15" y="172"/>
                    <a:pt x="7" y="184"/>
                  </a:cubicBezTo>
                  <a:cubicBezTo>
                    <a:pt x="3" y="193"/>
                    <a:pt x="0" y="202"/>
                    <a:pt x="0" y="212"/>
                  </a:cubicBezTo>
                  <a:cubicBezTo>
                    <a:pt x="0" y="265"/>
                    <a:pt x="0" y="318"/>
                    <a:pt x="0" y="370"/>
                  </a:cubicBezTo>
                  <a:cubicBezTo>
                    <a:pt x="0" y="376"/>
                    <a:pt x="0" y="381"/>
                    <a:pt x="4" y="385"/>
                  </a:cubicBezTo>
                  <a:cubicBezTo>
                    <a:pt x="8" y="391"/>
                    <a:pt x="14" y="394"/>
                    <a:pt x="22" y="395"/>
                  </a:cubicBezTo>
                  <a:cubicBezTo>
                    <a:pt x="34" y="396"/>
                    <a:pt x="43" y="392"/>
                    <a:pt x="49" y="383"/>
                  </a:cubicBezTo>
                  <a:cubicBezTo>
                    <a:pt x="51" y="380"/>
                    <a:pt x="52" y="377"/>
                    <a:pt x="52" y="373"/>
                  </a:cubicBezTo>
                  <a:cubicBezTo>
                    <a:pt x="52" y="327"/>
                    <a:pt x="52" y="280"/>
                    <a:pt x="52" y="233"/>
                  </a:cubicBezTo>
                  <a:cubicBezTo>
                    <a:pt x="52" y="232"/>
                    <a:pt x="52" y="232"/>
                    <a:pt x="52" y="231"/>
                  </a:cubicBezTo>
                  <a:cubicBezTo>
                    <a:pt x="52" y="231"/>
                    <a:pt x="53" y="230"/>
                    <a:pt x="54" y="230"/>
                  </a:cubicBezTo>
                  <a:cubicBezTo>
                    <a:pt x="57" y="229"/>
                    <a:pt x="60" y="230"/>
                    <a:pt x="64" y="230"/>
                  </a:cubicBezTo>
                  <a:cubicBezTo>
                    <a:pt x="66" y="229"/>
                    <a:pt x="66" y="231"/>
                    <a:pt x="66" y="232"/>
                  </a:cubicBezTo>
                  <a:cubicBezTo>
                    <a:pt x="66" y="239"/>
                    <a:pt x="66" y="246"/>
                    <a:pt x="66" y="252"/>
                  </a:cubicBezTo>
                  <a:cubicBezTo>
                    <a:pt x="66" y="300"/>
                    <a:pt x="66" y="348"/>
                    <a:pt x="66" y="395"/>
                  </a:cubicBezTo>
                  <a:cubicBezTo>
                    <a:pt x="47" y="465"/>
                    <a:pt x="27" y="535"/>
                    <a:pt x="8" y="605"/>
                  </a:cubicBezTo>
                  <a:cubicBezTo>
                    <a:pt x="8" y="605"/>
                    <a:pt x="8" y="606"/>
                    <a:pt x="8" y="606"/>
                  </a:cubicBezTo>
                  <a:cubicBezTo>
                    <a:pt x="7" y="610"/>
                    <a:pt x="7" y="614"/>
                    <a:pt x="7" y="618"/>
                  </a:cubicBezTo>
                  <a:cubicBezTo>
                    <a:pt x="7" y="619"/>
                    <a:pt x="7" y="619"/>
                    <a:pt x="7" y="620"/>
                  </a:cubicBezTo>
                  <a:cubicBezTo>
                    <a:pt x="7" y="620"/>
                    <a:pt x="7" y="620"/>
                    <a:pt x="7" y="621"/>
                  </a:cubicBezTo>
                  <a:cubicBezTo>
                    <a:pt x="7" y="622"/>
                    <a:pt x="8" y="622"/>
                    <a:pt x="8" y="623"/>
                  </a:cubicBezTo>
                  <a:cubicBezTo>
                    <a:pt x="8" y="624"/>
                    <a:pt x="8" y="624"/>
                    <a:pt x="8" y="624"/>
                  </a:cubicBezTo>
                  <a:cubicBezTo>
                    <a:pt x="8" y="625"/>
                    <a:pt x="9" y="625"/>
                    <a:pt x="8" y="626"/>
                  </a:cubicBezTo>
                  <a:cubicBezTo>
                    <a:pt x="12" y="638"/>
                    <a:pt x="21" y="647"/>
                    <a:pt x="33" y="650"/>
                  </a:cubicBezTo>
                  <a:cubicBezTo>
                    <a:pt x="36" y="651"/>
                    <a:pt x="39" y="651"/>
                    <a:pt x="41" y="651"/>
                  </a:cubicBezTo>
                  <a:cubicBezTo>
                    <a:pt x="41" y="651"/>
                    <a:pt x="41" y="651"/>
                    <a:pt x="48" y="651"/>
                  </a:cubicBezTo>
                  <a:cubicBezTo>
                    <a:pt x="56" y="650"/>
                    <a:pt x="64" y="646"/>
                    <a:pt x="69" y="640"/>
                  </a:cubicBezTo>
                  <a:cubicBezTo>
                    <a:pt x="73" y="635"/>
                    <a:pt x="76" y="631"/>
                    <a:pt x="77" y="626"/>
                  </a:cubicBezTo>
                  <a:cubicBezTo>
                    <a:pt x="77" y="625"/>
                    <a:pt x="77" y="625"/>
                    <a:pt x="77" y="625"/>
                  </a:cubicBezTo>
                  <a:cubicBezTo>
                    <a:pt x="77" y="624"/>
                    <a:pt x="77" y="624"/>
                    <a:pt x="77" y="624"/>
                  </a:cubicBezTo>
                  <a:cubicBezTo>
                    <a:pt x="87" y="590"/>
                    <a:pt x="112" y="496"/>
                    <a:pt x="140" y="396"/>
                  </a:cubicBezTo>
                  <a:cubicBezTo>
                    <a:pt x="143" y="396"/>
                    <a:pt x="146" y="396"/>
                    <a:pt x="149" y="396"/>
                  </a:cubicBezTo>
                  <a:cubicBezTo>
                    <a:pt x="176" y="496"/>
                    <a:pt x="202" y="590"/>
                    <a:pt x="211" y="624"/>
                  </a:cubicBezTo>
                  <a:cubicBezTo>
                    <a:pt x="211" y="625"/>
                    <a:pt x="211" y="625"/>
                    <a:pt x="211" y="625"/>
                  </a:cubicBezTo>
                  <a:cubicBezTo>
                    <a:pt x="211" y="625"/>
                    <a:pt x="211" y="625"/>
                    <a:pt x="212" y="626"/>
                  </a:cubicBezTo>
                  <a:cubicBezTo>
                    <a:pt x="213" y="631"/>
                    <a:pt x="216" y="635"/>
                    <a:pt x="220" y="640"/>
                  </a:cubicBezTo>
                  <a:cubicBezTo>
                    <a:pt x="225" y="646"/>
                    <a:pt x="233" y="650"/>
                    <a:pt x="241" y="651"/>
                  </a:cubicBezTo>
                  <a:cubicBezTo>
                    <a:pt x="248" y="651"/>
                    <a:pt x="248" y="651"/>
                    <a:pt x="248" y="651"/>
                  </a:cubicBezTo>
                  <a:cubicBezTo>
                    <a:pt x="250" y="651"/>
                    <a:pt x="253" y="651"/>
                    <a:pt x="255" y="650"/>
                  </a:cubicBezTo>
                  <a:cubicBezTo>
                    <a:pt x="267" y="647"/>
                    <a:pt x="277" y="638"/>
                    <a:pt x="280" y="626"/>
                  </a:cubicBezTo>
                  <a:cubicBezTo>
                    <a:pt x="280" y="625"/>
                    <a:pt x="280" y="625"/>
                    <a:pt x="281" y="624"/>
                  </a:cubicBezTo>
                  <a:cubicBezTo>
                    <a:pt x="281" y="624"/>
                    <a:pt x="281" y="624"/>
                    <a:pt x="281" y="623"/>
                  </a:cubicBezTo>
                  <a:cubicBezTo>
                    <a:pt x="281" y="622"/>
                    <a:pt x="281" y="622"/>
                    <a:pt x="281" y="621"/>
                  </a:cubicBezTo>
                  <a:cubicBezTo>
                    <a:pt x="281" y="620"/>
                    <a:pt x="281" y="620"/>
                    <a:pt x="282" y="620"/>
                  </a:cubicBezTo>
                  <a:cubicBezTo>
                    <a:pt x="281" y="619"/>
                    <a:pt x="281" y="619"/>
                    <a:pt x="281" y="618"/>
                  </a:cubicBezTo>
                  <a:cubicBezTo>
                    <a:pt x="282" y="614"/>
                    <a:pt x="282" y="610"/>
                    <a:pt x="280" y="606"/>
                  </a:cubicBezTo>
                  <a:cubicBezTo>
                    <a:pt x="280" y="606"/>
                    <a:pt x="280" y="605"/>
                    <a:pt x="280" y="605"/>
                  </a:cubicBezTo>
                  <a:cubicBezTo>
                    <a:pt x="261" y="535"/>
                    <a:pt x="242" y="465"/>
                    <a:pt x="223" y="395"/>
                  </a:cubicBezTo>
                  <a:cubicBezTo>
                    <a:pt x="223" y="359"/>
                    <a:pt x="223" y="269"/>
                    <a:pt x="223" y="208"/>
                  </a:cubicBezTo>
                  <a:cubicBezTo>
                    <a:pt x="268" y="163"/>
                    <a:pt x="268" y="163"/>
                    <a:pt x="268" y="163"/>
                  </a:cubicBezTo>
                  <a:cubicBezTo>
                    <a:pt x="268" y="163"/>
                    <a:pt x="268" y="163"/>
                    <a:pt x="269" y="162"/>
                  </a:cubicBezTo>
                  <a:cubicBezTo>
                    <a:pt x="278" y="153"/>
                    <a:pt x="286" y="145"/>
                    <a:pt x="294" y="137"/>
                  </a:cubicBezTo>
                  <a:cubicBezTo>
                    <a:pt x="324" y="107"/>
                    <a:pt x="354" y="77"/>
                    <a:pt x="384" y="47"/>
                  </a:cubicBezTo>
                  <a:cubicBezTo>
                    <a:pt x="395" y="37"/>
                    <a:pt x="395" y="19"/>
                    <a:pt x="384" y="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282F3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55" name="Google Shape;555;p9"/>
          <p:cNvGraphicFramePr/>
          <p:nvPr/>
        </p:nvGraphicFramePr>
        <p:xfrm>
          <a:off x="2166116" y="1428736"/>
          <a:ext cx="3000396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56" name="Google Shape;556;p9"/>
          <p:cNvSpPr txBox="1"/>
          <p:nvPr/>
        </p:nvSpPr>
        <p:spPr>
          <a:xfrm rot="1725264">
            <a:off x="3648475" y="1640138"/>
            <a:ext cx="5715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9"/>
          <p:cNvSpPr txBox="1"/>
          <p:nvPr/>
        </p:nvSpPr>
        <p:spPr>
          <a:xfrm rot="-4117337">
            <a:off x="2601623" y="2093765"/>
            <a:ext cx="74437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9"/>
          <p:cNvSpPr txBox="1"/>
          <p:nvPr/>
        </p:nvSpPr>
        <p:spPr>
          <a:xfrm rot="-1969221">
            <a:off x="3066445" y="1689568"/>
            <a:ext cx="7143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MK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9"/>
          <p:cNvSpPr txBox="1"/>
          <p:nvPr/>
        </p:nvSpPr>
        <p:spPr>
          <a:xfrm>
            <a:off x="5237950" y="1571613"/>
            <a:ext cx="6000792" cy="5093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Özet konuşmacılarıdır. Maçtaki ana görevleri analiz yapmaktır.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tr-TR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Maça </a:t>
            </a:r>
            <a:r>
              <a:rPr lang="tr-TR" sz="32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pozitif </a:t>
            </a:r>
            <a:r>
              <a:rPr lang="tr-TR" sz="32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katamaz</a:t>
            </a: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Yeni içerik sunamazlar.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203200" algn="just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Arial"/>
              <a:buChar char="•"/>
            </a:pPr>
            <a:r>
              <a:rPr lang="tr-TR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Takımının argümanlarını mantık dizinine uygun olarak örneklerle açıklar, parlatır.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3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0" name="Google Shape;560;p9" descr="w6Cspa2W_400x400 (1)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14107" y="0"/>
            <a:ext cx="976306" cy="976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2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ligrafi">
  <a:themeElements>
    <a:clrScheme name="Gri Tonlamalı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5">
      <a:dk1>
        <a:srgbClr val="282F39"/>
      </a:dk1>
      <a:lt1>
        <a:srgbClr val="FFFFFF"/>
      </a:lt1>
      <a:dk2>
        <a:srgbClr val="000000"/>
      </a:dk2>
      <a:lt2>
        <a:srgbClr val="EEEEEE"/>
      </a:lt2>
      <a:accent1>
        <a:srgbClr val="C2C923"/>
      </a:accent1>
      <a:accent2>
        <a:srgbClr val="42AFB6"/>
      </a:accent2>
      <a:accent3>
        <a:srgbClr val="074D67"/>
      </a:accent3>
      <a:accent4>
        <a:srgbClr val="CB1B4A"/>
      </a:accent4>
      <a:accent5>
        <a:srgbClr val="FCB414"/>
      </a:accent5>
      <a:accent6>
        <a:srgbClr val="007A7D"/>
      </a:accent6>
      <a:hlink>
        <a:srgbClr val="1EB7EF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is Teması">
  <a:themeElements>
    <a:clrScheme name="Ofi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563</Words>
  <Application>Microsoft Office PowerPoint</Application>
  <PresentationFormat>Custom</PresentationFormat>
  <Paragraphs>146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Calibri</vt:lpstr>
      <vt:lpstr>Arial Narrow</vt:lpstr>
      <vt:lpstr>Cambria</vt:lpstr>
      <vt:lpstr>Overlock</vt:lpstr>
      <vt:lpstr>Arial</vt:lpstr>
      <vt:lpstr>Noto Sans Symbols</vt:lpstr>
      <vt:lpstr>22_Office Theme</vt:lpstr>
      <vt:lpstr>Kaligrafi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Ahmet Arif Harmanşa</cp:lastModifiedBy>
  <cp:revision>2</cp:revision>
  <dcterms:created xsi:type="dcterms:W3CDTF">2019-09-03T08:36:07Z</dcterms:created>
  <dcterms:modified xsi:type="dcterms:W3CDTF">2023-03-16T11:57:05Z</dcterms:modified>
</cp:coreProperties>
</file>